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5" r:id="rId2"/>
    <p:sldId id="266" r:id="rId3"/>
    <p:sldId id="267" r:id="rId4"/>
    <p:sldId id="268" r:id="rId5"/>
    <p:sldId id="269" r:id="rId6"/>
    <p:sldId id="270" r:id="rId7"/>
    <p:sldId id="287" r:id="rId8"/>
    <p:sldId id="272" r:id="rId9"/>
    <p:sldId id="271" r:id="rId10"/>
    <p:sldId id="273" r:id="rId11"/>
    <p:sldId id="290" r:id="rId12"/>
    <p:sldId id="274" r:id="rId13"/>
    <p:sldId id="291" r:id="rId14"/>
    <p:sldId id="294" r:id="rId15"/>
    <p:sldId id="275" r:id="rId16"/>
    <p:sldId id="276" r:id="rId17"/>
    <p:sldId id="277" r:id="rId18"/>
    <p:sldId id="27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9" autoAdjust="0"/>
    <p:restoredTop sz="94660"/>
  </p:normalViewPr>
  <p:slideViewPr>
    <p:cSldViewPr snapToGrid="0">
      <p:cViewPr varScale="1">
        <p:scale>
          <a:sx n="91" d="100"/>
          <a:sy n="91" d="100"/>
        </p:scale>
        <p:origin x="16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ert Fleet" userId="ad43ef96-6cae-4cf8-ad31-d1e297ffc7aa" providerId="ADAL" clId="{47330BB2-EC22-4C9B-9280-47EB7AC27FE8}"/>
    <pc:docChg chg="delSld">
      <pc:chgData name="Robert Fleet" userId="ad43ef96-6cae-4cf8-ad31-d1e297ffc7aa" providerId="ADAL" clId="{47330BB2-EC22-4C9B-9280-47EB7AC27FE8}" dt="2025-07-07T04:10:00.903" v="0" actId="2696"/>
      <pc:docMkLst>
        <pc:docMk/>
      </pc:docMkLst>
      <pc:sldChg chg="del">
        <pc:chgData name="Robert Fleet" userId="ad43ef96-6cae-4cf8-ad31-d1e297ffc7aa" providerId="ADAL" clId="{47330BB2-EC22-4C9B-9280-47EB7AC27FE8}" dt="2025-07-07T04:10:00.903" v="0" actId="2696"/>
        <pc:sldMkLst>
          <pc:docMk/>
          <pc:sldMk cId="2361536798" sldId="292"/>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9117ADE-E68B-423B-BEA5-6A7A8A2F9EBD}" type="doc">
      <dgm:prSet loTypeId="urn:microsoft.com/office/officeart/2018/2/layout/IconLabelDescriptionList" loCatId="icon" qsTypeId="urn:microsoft.com/office/officeart/2005/8/quickstyle/simple1" qsCatId="simple" csTypeId="urn:microsoft.com/office/officeart/2005/8/colors/accent2_2" csCatId="accent2" phldr="1"/>
      <dgm:spPr/>
      <dgm:t>
        <a:bodyPr/>
        <a:lstStyle/>
        <a:p>
          <a:endParaRPr lang="en-US"/>
        </a:p>
      </dgm:t>
    </dgm:pt>
    <dgm:pt modelId="{9FF202B8-7DEC-4DB8-9F83-677A8588944B}">
      <dgm:prSet/>
      <dgm:spPr/>
      <dgm:t>
        <a:bodyPr/>
        <a:lstStyle/>
        <a:p>
          <a:pPr>
            <a:defRPr b="1"/>
          </a:pPr>
          <a:r>
            <a:rPr lang="en-AU"/>
            <a:t>Google AI Studio</a:t>
          </a:r>
          <a:endParaRPr lang="en-US"/>
        </a:p>
      </dgm:t>
    </dgm:pt>
    <dgm:pt modelId="{E2F2AD56-11A6-4A5A-ACE2-33FFE04EDBA3}" type="parTrans" cxnId="{D0F6DF95-469F-46D8-BACA-D290265FC920}">
      <dgm:prSet/>
      <dgm:spPr/>
      <dgm:t>
        <a:bodyPr/>
        <a:lstStyle/>
        <a:p>
          <a:endParaRPr lang="en-US"/>
        </a:p>
      </dgm:t>
    </dgm:pt>
    <dgm:pt modelId="{697C5875-7BD3-43FD-B5A5-C09D3A599612}" type="sibTrans" cxnId="{D0F6DF95-469F-46D8-BACA-D290265FC920}">
      <dgm:prSet/>
      <dgm:spPr/>
      <dgm:t>
        <a:bodyPr/>
        <a:lstStyle/>
        <a:p>
          <a:endParaRPr lang="en-US"/>
        </a:p>
      </dgm:t>
    </dgm:pt>
    <dgm:pt modelId="{91A2FB66-5073-41A7-AEFE-AF1AF559C853}">
      <dgm:prSet/>
      <dgm:spPr/>
      <dgm:t>
        <a:bodyPr/>
        <a:lstStyle/>
        <a:p>
          <a:pPr>
            <a:defRPr b="1"/>
          </a:pPr>
          <a:r>
            <a:rPr lang="en-AU"/>
            <a:t>Model choice</a:t>
          </a:r>
          <a:endParaRPr lang="en-US"/>
        </a:p>
      </dgm:t>
    </dgm:pt>
    <dgm:pt modelId="{A50EF526-2A82-43B2-9318-7B4291BA7A61}" type="parTrans" cxnId="{3AF9616B-89CC-49CC-A60F-36AA816336F9}">
      <dgm:prSet/>
      <dgm:spPr/>
      <dgm:t>
        <a:bodyPr/>
        <a:lstStyle/>
        <a:p>
          <a:endParaRPr lang="en-US"/>
        </a:p>
      </dgm:t>
    </dgm:pt>
    <dgm:pt modelId="{1F0974CD-7B26-4585-96FC-815F1FF5C6F6}" type="sibTrans" cxnId="{3AF9616B-89CC-49CC-A60F-36AA816336F9}">
      <dgm:prSet/>
      <dgm:spPr/>
      <dgm:t>
        <a:bodyPr/>
        <a:lstStyle/>
        <a:p>
          <a:endParaRPr lang="en-US"/>
        </a:p>
      </dgm:t>
    </dgm:pt>
    <dgm:pt modelId="{E38F475D-B2F8-4406-84A8-B426ABD75D23}">
      <dgm:prSet/>
      <dgm:spPr/>
      <dgm:t>
        <a:bodyPr/>
        <a:lstStyle/>
        <a:p>
          <a:r>
            <a:rPr lang="en-AU"/>
            <a:t>Flash</a:t>
          </a:r>
          <a:endParaRPr lang="en-US"/>
        </a:p>
      </dgm:t>
    </dgm:pt>
    <dgm:pt modelId="{9E7E1D87-95B3-4BB5-95B7-D4A467DBBE2F}" type="parTrans" cxnId="{4DBADD33-F3EF-44B8-8CB3-59C48642A880}">
      <dgm:prSet/>
      <dgm:spPr/>
      <dgm:t>
        <a:bodyPr/>
        <a:lstStyle/>
        <a:p>
          <a:endParaRPr lang="en-US"/>
        </a:p>
      </dgm:t>
    </dgm:pt>
    <dgm:pt modelId="{42AC1B0A-F214-4E61-B23F-A9B35D89E516}" type="sibTrans" cxnId="{4DBADD33-F3EF-44B8-8CB3-59C48642A880}">
      <dgm:prSet/>
      <dgm:spPr/>
      <dgm:t>
        <a:bodyPr/>
        <a:lstStyle/>
        <a:p>
          <a:endParaRPr lang="en-US"/>
        </a:p>
      </dgm:t>
    </dgm:pt>
    <dgm:pt modelId="{F7417D97-483C-4AF8-B2B7-7E509C741DCC}">
      <dgm:prSet/>
      <dgm:spPr/>
      <dgm:t>
        <a:bodyPr/>
        <a:lstStyle/>
        <a:p>
          <a:r>
            <a:rPr lang="en-AU"/>
            <a:t>Pro</a:t>
          </a:r>
          <a:endParaRPr lang="en-US"/>
        </a:p>
      </dgm:t>
    </dgm:pt>
    <dgm:pt modelId="{F970AF70-E973-4211-90EF-41F5F27265E6}" type="parTrans" cxnId="{C9B97FD7-EC3B-41D6-8589-4CF20ACA57ED}">
      <dgm:prSet/>
      <dgm:spPr/>
      <dgm:t>
        <a:bodyPr/>
        <a:lstStyle/>
        <a:p>
          <a:endParaRPr lang="en-US"/>
        </a:p>
      </dgm:t>
    </dgm:pt>
    <dgm:pt modelId="{4B0FC548-1370-4DBD-A6F6-19A804678DA3}" type="sibTrans" cxnId="{C9B97FD7-EC3B-41D6-8589-4CF20ACA57ED}">
      <dgm:prSet/>
      <dgm:spPr/>
      <dgm:t>
        <a:bodyPr/>
        <a:lstStyle/>
        <a:p>
          <a:endParaRPr lang="en-US"/>
        </a:p>
      </dgm:t>
    </dgm:pt>
    <dgm:pt modelId="{2DC51F3D-A222-470B-AACF-8135452D0CC5}" type="pres">
      <dgm:prSet presAssocID="{39117ADE-E68B-423B-BEA5-6A7A8A2F9EBD}" presName="root" presStyleCnt="0">
        <dgm:presLayoutVars>
          <dgm:dir/>
          <dgm:resizeHandles val="exact"/>
        </dgm:presLayoutVars>
      </dgm:prSet>
      <dgm:spPr/>
    </dgm:pt>
    <dgm:pt modelId="{AA9323B3-77D5-4814-AC66-9B937B03D5A2}" type="pres">
      <dgm:prSet presAssocID="{9FF202B8-7DEC-4DB8-9F83-677A8588944B}" presName="compNode" presStyleCnt="0"/>
      <dgm:spPr/>
    </dgm:pt>
    <dgm:pt modelId="{D1C0EBD4-0B68-4B45-A877-687348E2DB0C}" type="pres">
      <dgm:prSet presAssocID="{9FF202B8-7DEC-4DB8-9F83-677A8588944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A1F21CDB-9875-41B8-92F7-1DBD7AB19447}" type="pres">
      <dgm:prSet presAssocID="{9FF202B8-7DEC-4DB8-9F83-677A8588944B}" presName="iconSpace" presStyleCnt="0"/>
      <dgm:spPr/>
    </dgm:pt>
    <dgm:pt modelId="{0AFC1040-A86C-4DE8-BE5A-97E3798524CE}" type="pres">
      <dgm:prSet presAssocID="{9FF202B8-7DEC-4DB8-9F83-677A8588944B}" presName="parTx" presStyleLbl="revTx" presStyleIdx="0" presStyleCnt="4">
        <dgm:presLayoutVars>
          <dgm:chMax val="0"/>
          <dgm:chPref val="0"/>
        </dgm:presLayoutVars>
      </dgm:prSet>
      <dgm:spPr/>
    </dgm:pt>
    <dgm:pt modelId="{31AA6413-E475-4ABD-A84C-0B61DD3AA909}" type="pres">
      <dgm:prSet presAssocID="{9FF202B8-7DEC-4DB8-9F83-677A8588944B}" presName="txSpace" presStyleCnt="0"/>
      <dgm:spPr/>
    </dgm:pt>
    <dgm:pt modelId="{662E18F4-01EE-49EB-88C1-F3D508894DBD}" type="pres">
      <dgm:prSet presAssocID="{9FF202B8-7DEC-4DB8-9F83-677A8588944B}" presName="desTx" presStyleLbl="revTx" presStyleIdx="1" presStyleCnt="4">
        <dgm:presLayoutVars/>
      </dgm:prSet>
      <dgm:spPr/>
    </dgm:pt>
    <dgm:pt modelId="{D7C25E28-26EB-4BB5-B7EB-58F0A69E7540}" type="pres">
      <dgm:prSet presAssocID="{697C5875-7BD3-43FD-B5A5-C09D3A599612}" presName="sibTrans" presStyleCnt="0"/>
      <dgm:spPr/>
    </dgm:pt>
    <dgm:pt modelId="{CD8FE8F9-A87E-4CD4-B08F-3689950CF7DA}" type="pres">
      <dgm:prSet presAssocID="{91A2FB66-5073-41A7-AEFE-AF1AF559C853}" presName="compNode" presStyleCnt="0"/>
      <dgm:spPr/>
    </dgm:pt>
    <dgm:pt modelId="{9BB3CA82-1D6F-4A9D-A8AE-DBE5A283825E}" type="pres">
      <dgm:prSet presAssocID="{91A2FB66-5073-41A7-AEFE-AF1AF559C85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0078CC63-FF5C-4014-A342-35AE91A7EA74}" type="pres">
      <dgm:prSet presAssocID="{91A2FB66-5073-41A7-AEFE-AF1AF559C853}" presName="iconSpace" presStyleCnt="0"/>
      <dgm:spPr/>
    </dgm:pt>
    <dgm:pt modelId="{1DFE4ACA-230A-43DC-A9FD-85608B916507}" type="pres">
      <dgm:prSet presAssocID="{91A2FB66-5073-41A7-AEFE-AF1AF559C853}" presName="parTx" presStyleLbl="revTx" presStyleIdx="2" presStyleCnt="4">
        <dgm:presLayoutVars>
          <dgm:chMax val="0"/>
          <dgm:chPref val="0"/>
        </dgm:presLayoutVars>
      </dgm:prSet>
      <dgm:spPr/>
    </dgm:pt>
    <dgm:pt modelId="{1A9A1097-3A90-4BD2-81B0-63E1057BDC9B}" type="pres">
      <dgm:prSet presAssocID="{91A2FB66-5073-41A7-AEFE-AF1AF559C853}" presName="txSpace" presStyleCnt="0"/>
      <dgm:spPr/>
    </dgm:pt>
    <dgm:pt modelId="{2370D5AC-4DEB-4155-ADD0-EE1206123299}" type="pres">
      <dgm:prSet presAssocID="{91A2FB66-5073-41A7-AEFE-AF1AF559C853}" presName="desTx" presStyleLbl="revTx" presStyleIdx="3" presStyleCnt="4">
        <dgm:presLayoutVars/>
      </dgm:prSet>
      <dgm:spPr/>
    </dgm:pt>
  </dgm:ptLst>
  <dgm:cxnLst>
    <dgm:cxn modelId="{02EFED00-8105-471D-856D-A39E077F223E}" type="presOf" srcId="{91A2FB66-5073-41A7-AEFE-AF1AF559C853}" destId="{1DFE4ACA-230A-43DC-A9FD-85608B916507}" srcOrd="0" destOrd="0" presId="urn:microsoft.com/office/officeart/2018/2/layout/IconLabelDescriptionList"/>
    <dgm:cxn modelId="{9422C407-9CD2-45C4-9758-A27BB10C8544}" type="presOf" srcId="{F7417D97-483C-4AF8-B2B7-7E509C741DCC}" destId="{2370D5AC-4DEB-4155-ADD0-EE1206123299}" srcOrd="0" destOrd="1" presId="urn:microsoft.com/office/officeart/2018/2/layout/IconLabelDescriptionList"/>
    <dgm:cxn modelId="{1DD76027-4FD8-4AED-B9A9-42EADE366C14}" type="presOf" srcId="{9FF202B8-7DEC-4DB8-9F83-677A8588944B}" destId="{0AFC1040-A86C-4DE8-BE5A-97E3798524CE}" srcOrd="0" destOrd="0" presId="urn:microsoft.com/office/officeart/2018/2/layout/IconLabelDescriptionList"/>
    <dgm:cxn modelId="{4DBADD33-F3EF-44B8-8CB3-59C48642A880}" srcId="{91A2FB66-5073-41A7-AEFE-AF1AF559C853}" destId="{E38F475D-B2F8-4406-84A8-B426ABD75D23}" srcOrd="0" destOrd="0" parTransId="{9E7E1D87-95B3-4BB5-95B7-D4A467DBBE2F}" sibTransId="{42AC1B0A-F214-4E61-B23F-A9B35D89E516}"/>
    <dgm:cxn modelId="{3AF9616B-89CC-49CC-A60F-36AA816336F9}" srcId="{39117ADE-E68B-423B-BEA5-6A7A8A2F9EBD}" destId="{91A2FB66-5073-41A7-AEFE-AF1AF559C853}" srcOrd="1" destOrd="0" parTransId="{A50EF526-2A82-43B2-9318-7B4291BA7A61}" sibTransId="{1F0974CD-7B26-4585-96FC-815F1FF5C6F6}"/>
    <dgm:cxn modelId="{91873C88-9623-44FE-9DFA-0080823F7F23}" type="presOf" srcId="{E38F475D-B2F8-4406-84A8-B426ABD75D23}" destId="{2370D5AC-4DEB-4155-ADD0-EE1206123299}" srcOrd="0" destOrd="0" presId="urn:microsoft.com/office/officeart/2018/2/layout/IconLabelDescriptionList"/>
    <dgm:cxn modelId="{D0F6DF95-469F-46D8-BACA-D290265FC920}" srcId="{39117ADE-E68B-423B-BEA5-6A7A8A2F9EBD}" destId="{9FF202B8-7DEC-4DB8-9F83-677A8588944B}" srcOrd="0" destOrd="0" parTransId="{E2F2AD56-11A6-4A5A-ACE2-33FFE04EDBA3}" sibTransId="{697C5875-7BD3-43FD-B5A5-C09D3A599612}"/>
    <dgm:cxn modelId="{C9B97FD7-EC3B-41D6-8589-4CF20ACA57ED}" srcId="{91A2FB66-5073-41A7-AEFE-AF1AF559C853}" destId="{F7417D97-483C-4AF8-B2B7-7E509C741DCC}" srcOrd="1" destOrd="0" parTransId="{F970AF70-E973-4211-90EF-41F5F27265E6}" sibTransId="{4B0FC548-1370-4DBD-A6F6-19A804678DA3}"/>
    <dgm:cxn modelId="{0AC44CFD-0E63-4AB2-BEFD-2BC9E811A87A}" type="presOf" srcId="{39117ADE-E68B-423B-BEA5-6A7A8A2F9EBD}" destId="{2DC51F3D-A222-470B-AACF-8135452D0CC5}" srcOrd="0" destOrd="0" presId="urn:microsoft.com/office/officeart/2018/2/layout/IconLabelDescriptionList"/>
    <dgm:cxn modelId="{368C702D-7C50-4FA0-A1C0-613FBA9456D4}" type="presParOf" srcId="{2DC51F3D-A222-470B-AACF-8135452D0CC5}" destId="{AA9323B3-77D5-4814-AC66-9B937B03D5A2}" srcOrd="0" destOrd="0" presId="urn:microsoft.com/office/officeart/2018/2/layout/IconLabelDescriptionList"/>
    <dgm:cxn modelId="{037585AD-64F6-449D-820F-E70E961F1534}" type="presParOf" srcId="{AA9323B3-77D5-4814-AC66-9B937B03D5A2}" destId="{D1C0EBD4-0B68-4B45-A877-687348E2DB0C}" srcOrd="0" destOrd="0" presId="urn:microsoft.com/office/officeart/2018/2/layout/IconLabelDescriptionList"/>
    <dgm:cxn modelId="{0AC439FE-117B-46A1-9821-0F565D800FC9}" type="presParOf" srcId="{AA9323B3-77D5-4814-AC66-9B937B03D5A2}" destId="{A1F21CDB-9875-41B8-92F7-1DBD7AB19447}" srcOrd="1" destOrd="0" presId="urn:microsoft.com/office/officeart/2018/2/layout/IconLabelDescriptionList"/>
    <dgm:cxn modelId="{6302FD18-B412-4D90-B39A-25BF68768B26}" type="presParOf" srcId="{AA9323B3-77D5-4814-AC66-9B937B03D5A2}" destId="{0AFC1040-A86C-4DE8-BE5A-97E3798524CE}" srcOrd="2" destOrd="0" presId="urn:microsoft.com/office/officeart/2018/2/layout/IconLabelDescriptionList"/>
    <dgm:cxn modelId="{6C47B59E-10A6-4169-8C49-C53ED2528132}" type="presParOf" srcId="{AA9323B3-77D5-4814-AC66-9B937B03D5A2}" destId="{31AA6413-E475-4ABD-A84C-0B61DD3AA909}" srcOrd="3" destOrd="0" presId="urn:microsoft.com/office/officeart/2018/2/layout/IconLabelDescriptionList"/>
    <dgm:cxn modelId="{858E5DF0-FC61-48DE-9EC4-109AC487EDE4}" type="presParOf" srcId="{AA9323B3-77D5-4814-AC66-9B937B03D5A2}" destId="{662E18F4-01EE-49EB-88C1-F3D508894DBD}" srcOrd="4" destOrd="0" presId="urn:microsoft.com/office/officeart/2018/2/layout/IconLabelDescriptionList"/>
    <dgm:cxn modelId="{1A462CD8-8FC2-4CC2-A746-BCFC64189820}" type="presParOf" srcId="{2DC51F3D-A222-470B-AACF-8135452D0CC5}" destId="{D7C25E28-26EB-4BB5-B7EB-58F0A69E7540}" srcOrd="1" destOrd="0" presId="urn:microsoft.com/office/officeart/2018/2/layout/IconLabelDescriptionList"/>
    <dgm:cxn modelId="{4CA4DEC6-9C0A-405E-8101-B4FA618AB564}" type="presParOf" srcId="{2DC51F3D-A222-470B-AACF-8135452D0CC5}" destId="{CD8FE8F9-A87E-4CD4-B08F-3689950CF7DA}" srcOrd="2" destOrd="0" presId="urn:microsoft.com/office/officeart/2018/2/layout/IconLabelDescriptionList"/>
    <dgm:cxn modelId="{3CADCE6F-45F9-4E41-ABA4-0DB2B7966E9B}" type="presParOf" srcId="{CD8FE8F9-A87E-4CD4-B08F-3689950CF7DA}" destId="{9BB3CA82-1D6F-4A9D-A8AE-DBE5A283825E}" srcOrd="0" destOrd="0" presId="urn:microsoft.com/office/officeart/2018/2/layout/IconLabelDescriptionList"/>
    <dgm:cxn modelId="{8ACAF475-9A00-4AA9-BBED-8F947B1D3707}" type="presParOf" srcId="{CD8FE8F9-A87E-4CD4-B08F-3689950CF7DA}" destId="{0078CC63-FF5C-4014-A342-35AE91A7EA74}" srcOrd="1" destOrd="0" presId="urn:microsoft.com/office/officeart/2018/2/layout/IconLabelDescriptionList"/>
    <dgm:cxn modelId="{79CE8503-9222-4715-BD72-8D0BD86FE6D5}" type="presParOf" srcId="{CD8FE8F9-A87E-4CD4-B08F-3689950CF7DA}" destId="{1DFE4ACA-230A-43DC-A9FD-85608B916507}" srcOrd="2" destOrd="0" presId="urn:microsoft.com/office/officeart/2018/2/layout/IconLabelDescriptionList"/>
    <dgm:cxn modelId="{17A41EBD-D004-47DD-A4FF-8247D1F3D8DD}" type="presParOf" srcId="{CD8FE8F9-A87E-4CD4-B08F-3689950CF7DA}" destId="{1A9A1097-3A90-4BD2-81B0-63E1057BDC9B}" srcOrd="3" destOrd="0" presId="urn:microsoft.com/office/officeart/2018/2/layout/IconLabelDescriptionList"/>
    <dgm:cxn modelId="{ADFEE42D-F49F-4E78-A22F-4F8AB6DD9AA8}" type="presParOf" srcId="{CD8FE8F9-A87E-4CD4-B08F-3689950CF7DA}" destId="{2370D5AC-4DEB-4155-ADD0-EE1206123299}"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3B867E-8AF1-4121-BB82-8E604D61B32C}" type="doc">
      <dgm:prSet loTypeId="urn:microsoft.com/office/officeart/2008/layout/LinedList" loCatId="list" qsTypeId="urn:microsoft.com/office/officeart/2005/8/quickstyle/simple5" qsCatId="simple" csTypeId="urn:microsoft.com/office/officeart/2005/8/colors/accent1_2" csCatId="accent1"/>
      <dgm:spPr/>
      <dgm:t>
        <a:bodyPr/>
        <a:lstStyle/>
        <a:p>
          <a:endParaRPr lang="en-US"/>
        </a:p>
      </dgm:t>
    </dgm:pt>
    <dgm:pt modelId="{C0EEBCCB-6EBF-4FE0-B1F8-523730889747}">
      <dgm:prSet/>
      <dgm:spPr/>
      <dgm:t>
        <a:bodyPr/>
        <a:lstStyle/>
        <a:p>
          <a:r>
            <a:rPr lang="en-AU"/>
            <a:t>Foundation Models</a:t>
          </a:r>
          <a:endParaRPr lang="en-US"/>
        </a:p>
      </dgm:t>
    </dgm:pt>
    <dgm:pt modelId="{CD457460-95BB-4EAC-B689-763D44E305D3}" type="parTrans" cxnId="{1481515C-BF3C-4FC0-8843-D7A454341596}">
      <dgm:prSet/>
      <dgm:spPr/>
      <dgm:t>
        <a:bodyPr/>
        <a:lstStyle/>
        <a:p>
          <a:endParaRPr lang="en-US"/>
        </a:p>
      </dgm:t>
    </dgm:pt>
    <dgm:pt modelId="{D2EB6622-B490-40EE-999C-7A01B0AE3658}" type="sibTrans" cxnId="{1481515C-BF3C-4FC0-8843-D7A454341596}">
      <dgm:prSet/>
      <dgm:spPr/>
      <dgm:t>
        <a:bodyPr/>
        <a:lstStyle/>
        <a:p>
          <a:endParaRPr lang="en-US"/>
        </a:p>
      </dgm:t>
    </dgm:pt>
    <dgm:pt modelId="{7C58556D-41A5-4A31-8ADB-56E90A1C4FED}">
      <dgm:prSet/>
      <dgm:spPr/>
      <dgm:t>
        <a:bodyPr/>
        <a:lstStyle/>
        <a:p>
          <a:r>
            <a:rPr lang="en-AU"/>
            <a:t>Open-source models</a:t>
          </a:r>
          <a:endParaRPr lang="en-US"/>
        </a:p>
      </dgm:t>
    </dgm:pt>
    <dgm:pt modelId="{523DE5B3-C34D-4186-A316-30830B3FF368}" type="parTrans" cxnId="{4FE0AF6E-3A57-47FA-BE46-1408A656C5CC}">
      <dgm:prSet/>
      <dgm:spPr/>
      <dgm:t>
        <a:bodyPr/>
        <a:lstStyle/>
        <a:p>
          <a:endParaRPr lang="en-US"/>
        </a:p>
      </dgm:t>
    </dgm:pt>
    <dgm:pt modelId="{16E0C500-639B-4C76-96E0-A6C42B997423}" type="sibTrans" cxnId="{4FE0AF6E-3A57-47FA-BE46-1408A656C5CC}">
      <dgm:prSet/>
      <dgm:spPr/>
      <dgm:t>
        <a:bodyPr/>
        <a:lstStyle/>
        <a:p>
          <a:endParaRPr lang="en-US"/>
        </a:p>
      </dgm:t>
    </dgm:pt>
    <dgm:pt modelId="{E0F18FC6-0634-45B9-A00C-1434D888B564}">
      <dgm:prSet/>
      <dgm:spPr/>
      <dgm:t>
        <a:bodyPr/>
        <a:lstStyle/>
        <a:p>
          <a:r>
            <a:rPr lang="en-AU"/>
            <a:t>Hosted Models</a:t>
          </a:r>
          <a:endParaRPr lang="en-US"/>
        </a:p>
      </dgm:t>
    </dgm:pt>
    <dgm:pt modelId="{4C6CC1E1-0DD9-4898-BF29-86244206171C}" type="parTrans" cxnId="{90FB682C-AB82-412A-8098-6FBF14164CB4}">
      <dgm:prSet/>
      <dgm:spPr/>
      <dgm:t>
        <a:bodyPr/>
        <a:lstStyle/>
        <a:p>
          <a:endParaRPr lang="en-US"/>
        </a:p>
      </dgm:t>
    </dgm:pt>
    <dgm:pt modelId="{C835D882-0662-4589-B4EE-5069AD6D21BE}" type="sibTrans" cxnId="{90FB682C-AB82-412A-8098-6FBF14164CB4}">
      <dgm:prSet/>
      <dgm:spPr/>
      <dgm:t>
        <a:bodyPr/>
        <a:lstStyle/>
        <a:p>
          <a:endParaRPr lang="en-US"/>
        </a:p>
      </dgm:t>
    </dgm:pt>
    <dgm:pt modelId="{9FAA94E3-DAC1-470C-A35E-C7AB82695644}">
      <dgm:prSet/>
      <dgm:spPr/>
      <dgm:t>
        <a:bodyPr/>
        <a:lstStyle/>
        <a:p>
          <a:r>
            <a:rPr lang="en-AU"/>
            <a:t>Local Models</a:t>
          </a:r>
          <a:endParaRPr lang="en-US"/>
        </a:p>
      </dgm:t>
    </dgm:pt>
    <dgm:pt modelId="{4DB2DB52-D434-4857-9E80-DAEF4121824F}" type="parTrans" cxnId="{132B526F-6977-4F93-99C2-A13745C62171}">
      <dgm:prSet/>
      <dgm:spPr/>
      <dgm:t>
        <a:bodyPr/>
        <a:lstStyle/>
        <a:p>
          <a:endParaRPr lang="en-US"/>
        </a:p>
      </dgm:t>
    </dgm:pt>
    <dgm:pt modelId="{CB10BA10-AF01-4420-85F7-A5F831D0B95F}" type="sibTrans" cxnId="{132B526F-6977-4F93-99C2-A13745C62171}">
      <dgm:prSet/>
      <dgm:spPr/>
      <dgm:t>
        <a:bodyPr/>
        <a:lstStyle/>
        <a:p>
          <a:endParaRPr lang="en-US"/>
        </a:p>
      </dgm:t>
    </dgm:pt>
    <dgm:pt modelId="{F4E40C31-B031-4E72-900E-46CB71106537}">
      <dgm:prSet/>
      <dgm:spPr/>
      <dgm:t>
        <a:bodyPr/>
        <a:lstStyle/>
        <a:p>
          <a:r>
            <a:rPr lang="en-AU"/>
            <a:t>Agents and Agentic Models</a:t>
          </a:r>
          <a:endParaRPr lang="en-US"/>
        </a:p>
      </dgm:t>
    </dgm:pt>
    <dgm:pt modelId="{8D144F48-49D0-4344-8315-E5B86EB12786}" type="parTrans" cxnId="{7CF41C2C-173A-497A-BA82-7F9517770F53}">
      <dgm:prSet/>
      <dgm:spPr/>
      <dgm:t>
        <a:bodyPr/>
        <a:lstStyle/>
        <a:p>
          <a:endParaRPr lang="en-US"/>
        </a:p>
      </dgm:t>
    </dgm:pt>
    <dgm:pt modelId="{86C9CEA8-75E8-4592-B7A1-9CF459196F05}" type="sibTrans" cxnId="{7CF41C2C-173A-497A-BA82-7F9517770F53}">
      <dgm:prSet/>
      <dgm:spPr/>
      <dgm:t>
        <a:bodyPr/>
        <a:lstStyle/>
        <a:p>
          <a:endParaRPr lang="en-US"/>
        </a:p>
      </dgm:t>
    </dgm:pt>
    <dgm:pt modelId="{F95BB8EF-C165-4CD8-804D-C498565ADCC6}" type="pres">
      <dgm:prSet presAssocID="{433B867E-8AF1-4121-BB82-8E604D61B32C}" presName="vert0" presStyleCnt="0">
        <dgm:presLayoutVars>
          <dgm:dir/>
          <dgm:animOne val="branch"/>
          <dgm:animLvl val="lvl"/>
        </dgm:presLayoutVars>
      </dgm:prSet>
      <dgm:spPr/>
    </dgm:pt>
    <dgm:pt modelId="{D9654FAB-166F-4A93-BAF7-F4AA124EEA9E}" type="pres">
      <dgm:prSet presAssocID="{C0EEBCCB-6EBF-4FE0-B1F8-523730889747}" presName="thickLine" presStyleLbl="alignNode1" presStyleIdx="0" presStyleCnt="5"/>
      <dgm:spPr/>
    </dgm:pt>
    <dgm:pt modelId="{9BE5F3D0-3018-4E0D-871F-22A1643AB44C}" type="pres">
      <dgm:prSet presAssocID="{C0EEBCCB-6EBF-4FE0-B1F8-523730889747}" presName="horz1" presStyleCnt="0"/>
      <dgm:spPr/>
    </dgm:pt>
    <dgm:pt modelId="{8B8AD086-5F95-44FE-8C22-B43374EB7BD8}" type="pres">
      <dgm:prSet presAssocID="{C0EEBCCB-6EBF-4FE0-B1F8-523730889747}" presName="tx1" presStyleLbl="revTx" presStyleIdx="0" presStyleCnt="5"/>
      <dgm:spPr/>
    </dgm:pt>
    <dgm:pt modelId="{61AFE763-E23A-43A9-B637-BB6EACD23FD2}" type="pres">
      <dgm:prSet presAssocID="{C0EEBCCB-6EBF-4FE0-B1F8-523730889747}" presName="vert1" presStyleCnt="0"/>
      <dgm:spPr/>
    </dgm:pt>
    <dgm:pt modelId="{ABF57CF3-552B-4173-9BF6-37D11EE828E4}" type="pres">
      <dgm:prSet presAssocID="{7C58556D-41A5-4A31-8ADB-56E90A1C4FED}" presName="thickLine" presStyleLbl="alignNode1" presStyleIdx="1" presStyleCnt="5"/>
      <dgm:spPr/>
    </dgm:pt>
    <dgm:pt modelId="{26B5407B-DE2D-4A91-9009-DCF42CA7B737}" type="pres">
      <dgm:prSet presAssocID="{7C58556D-41A5-4A31-8ADB-56E90A1C4FED}" presName="horz1" presStyleCnt="0"/>
      <dgm:spPr/>
    </dgm:pt>
    <dgm:pt modelId="{05EA425E-BE26-45CE-A7FF-0D0E88C678D4}" type="pres">
      <dgm:prSet presAssocID="{7C58556D-41A5-4A31-8ADB-56E90A1C4FED}" presName="tx1" presStyleLbl="revTx" presStyleIdx="1" presStyleCnt="5"/>
      <dgm:spPr/>
    </dgm:pt>
    <dgm:pt modelId="{CC31A9CD-F07C-4425-9C0B-4C127D7748DA}" type="pres">
      <dgm:prSet presAssocID="{7C58556D-41A5-4A31-8ADB-56E90A1C4FED}" presName="vert1" presStyleCnt="0"/>
      <dgm:spPr/>
    </dgm:pt>
    <dgm:pt modelId="{A9A50583-23DF-44C2-9D03-661419D019FA}" type="pres">
      <dgm:prSet presAssocID="{E0F18FC6-0634-45B9-A00C-1434D888B564}" presName="thickLine" presStyleLbl="alignNode1" presStyleIdx="2" presStyleCnt="5"/>
      <dgm:spPr/>
    </dgm:pt>
    <dgm:pt modelId="{B95BFB43-D768-4547-B580-B2A5DE88ED94}" type="pres">
      <dgm:prSet presAssocID="{E0F18FC6-0634-45B9-A00C-1434D888B564}" presName="horz1" presStyleCnt="0"/>
      <dgm:spPr/>
    </dgm:pt>
    <dgm:pt modelId="{B71E12A3-43DB-45A1-A986-51CA1B735E23}" type="pres">
      <dgm:prSet presAssocID="{E0F18FC6-0634-45B9-A00C-1434D888B564}" presName="tx1" presStyleLbl="revTx" presStyleIdx="2" presStyleCnt="5"/>
      <dgm:spPr/>
    </dgm:pt>
    <dgm:pt modelId="{BBBA3914-6F02-43B2-845F-58FC97676D87}" type="pres">
      <dgm:prSet presAssocID="{E0F18FC6-0634-45B9-A00C-1434D888B564}" presName="vert1" presStyleCnt="0"/>
      <dgm:spPr/>
    </dgm:pt>
    <dgm:pt modelId="{CBEA0BA9-37B9-4CE8-AD00-1CEFC53AE547}" type="pres">
      <dgm:prSet presAssocID="{9FAA94E3-DAC1-470C-A35E-C7AB82695644}" presName="thickLine" presStyleLbl="alignNode1" presStyleIdx="3" presStyleCnt="5"/>
      <dgm:spPr/>
    </dgm:pt>
    <dgm:pt modelId="{7081A549-4565-4480-8117-27FBC39C41A9}" type="pres">
      <dgm:prSet presAssocID="{9FAA94E3-DAC1-470C-A35E-C7AB82695644}" presName="horz1" presStyleCnt="0"/>
      <dgm:spPr/>
    </dgm:pt>
    <dgm:pt modelId="{962A76F1-25AF-4732-B70E-BCF154FC4529}" type="pres">
      <dgm:prSet presAssocID="{9FAA94E3-DAC1-470C-A35E-C7AB82695644}" presName="tx1" presStyleLbl="revTx" presStyleIdx="3" presStyleCnt="5"/>
      <dgm:spPr/>
    </dgm:pt>
    <dgm:pt modelId="{1764A254-06F2-47D1-AEFA-851139F3D452}" type="pres">
      <dgm:prSet presAssocID="{9FAA94E3-DAC1-470C-A35E-C7AB82695644}" presName="vert1" presStyleCnt="0"/>
      <dgm:spPr/>
    </dgm:pt>
    <dgm:pt modelId="{F95BDD69-E5FE-4103-A994-56BE014CA912}" type="pres">
      <dgm:prSet presAssocID="{F4E40C31-B031-4E72-900E-46CB71106537}" presName="thickLine" presStyleLbl="alignNode1" presStyleIdx="4" presStyleCnt="5"/>
      <dgm:spPr/>
    </dgm:pt>
    <dgm:pt modelId="{B4D1E468-C3D3-47BF-9726-F5C670E65065}" type="pres">
      <dgm:prSet presAssocID="{F4E40C31-B031-4E72-900E-46CB71106537}" presName="horz1" presStyleCnt="0"/>
      <dgm:spPr/>
    </dgm:pt>
    <dgm:pt modelId="{89245BBA-472A-4291-8653-B851D1B7FDEC}" type="pres">
      <dgm:prSet presAssocID="{F4E40C31-B031-4E72-900E-46CB71106537}" presName="tx1" presStyleLbl="revTx" presStyleIdx="4" presStyleCnt="5"/>
      <dgm:spPr/>
    </dgm:pt>
    <dgm:pt modelId="{6CB42248-D2D2-4CC0-BEA9-A17062A26385}" type="pres">
      <dgm:prSet presAssocID="{F4E40C31-B031-4E72-900E-46CB71106537}" presName="vert1" presStyleCnt="0"/>
      <dgm:spPr/>
    </dgm:pt>
  </dgm:ptLst>
  <dgm:cxnLst>
    <dgm:cxn modelId="{6E12DE1F-AEF6-4580-BFD6-C1DEEFDEAF59}" type="presOf" srcId="{F4E40C31-B031-4E72-900E-46CB71106537}" destId="{89245BBA-472A-4291-8653-B851D1B7FDEC}" srcOrd="0" destOrd="0" presId="urn:microsoft.com/office/officeart/2008/layout/LinedList"/>
    <dgm:cxn modelId="{6B506225-24BA-4F02-BEF3-AE4318F7DAC8}" type="presOf" srcId="{7C58556D-41A5-4A31-8ADB-56E90A1C4FED}" destId="{05EA425E-BE26-45CE-A7FF-0D0E88C678D4}" srcOrd="0" destOrd="0" presId="urn:microsoft.com/office/officeart/2008/layout/LinedList"/>
    <dgm:cxn modelId="{7CF41C2C-173A-497A-BA82-7F9517770F53}" srcId="{433B867E-8AF1-4121-BB82-8E604D61B32C}" destId="{F4E40C31-B031-4E72-900E-46CB71106537}" srcOrd="4" destOrd="0" parTransId="{8D144F48-49D0-4344-8315-E5B86EB12786}" sibTransId="{86C9CEA8-75E8-4592-B7A1-9CF459196F05}"/>
    <dgm:cxn modelId="{90FB682C-AB82-412A-8098-6FBF14164CB4}" srcId="{433B867E-8AF1-4121-BB82-8E604D61B32C}" destId="{E0F18FC6-0634-45B9-A00C-1434D888B564}" srcOrd="2" destOrd="0" parTransId="{4C6CC1E1-0DD9-4898-BF29-86244206171C}" sibTransId="{C835D882-0662-4589-B4EE-5069AD6D21BE}"/>
    <dgm:cxn modelId="{D1D1D53D-B93C-414C-8DD7-702E82E636C3}" type="presOf" srcId="{433B867E-8AF1-4121-BB82-8E604D61B32C}" destId="{F95BB8EF-C165-4CD8-804D-C498565ADCC6}" srcOrd="0" destOrd="0" presId="urn:microsoft.com/office/officeart/2008/layout/LinedList"/>
    <dgm:cxn modelId="{1481515C-BF3C-4FC0-8843-D7A454341596}" srcId="{433B867E-8AF1-4121-BB82-8E604D61B32C}" destId="{C0EEBCCB-6EBF-4FE0-B1F8-523730889747}" srcOrd="0" destOrd="0" parTransId="{CD457460-95BB-4EAC-B689-763D44E305D3}" sibTransId="{D2EB6622-B490-40EE-999C-7A01B0AE3658}"/>
    <dgm:cxn modelId="{964A0A68-8624-486E-945D-50B040AC7BD9}" type="presOf" srcId="{C0EEBCCB-6EBF-4FE0-B1F8-523730889747}" destId="{8B8AD086-5F95-44FE-8C22-B43374EB7BD8}" srcOrd="0" destOrd="0" presId="urn:microsoft.com/office/officeart/2008/layout/LinedList"/>
    <dgm:cxn modelId="{4FE0AF6E-3A57-47FA-BE46-1408A656C5CC}" srcId="{433B867E-8AF1-4121-BB82-8E604D61B32C}" destId="{7C58556D-41A5-4A31-8ADB-56E90A1C4FED}" srcOrd="1" destOrd="0" parTransId="{523DE5B3-C34D-4186-A316-30830B3FF368}" sibTransId="{16E0C500-639B-4C76-96E0-A6C42B997423}"/>
    <dgm:cxn modelId="{132B526F-6977-4F93-99C2-A13745C62171}" srcId="{433B867E-8AF1-4121-BB82-8E604D61B32C}" destId="{9FAA94E3-DAC1-470C-A35E-C7AB82695644}" srcOrd="3" destOrd="0" parTransId="{4DB2DB52-D434-4857-9E80-DAEF4121824F}" sibTransId="{CB10BA10-AF01-4420-85F7-A5F831D0B95F}"/>
    <dgm:cxn modelId="{21BA5F57-2040-4434-88A9-E3C8960B1403}" type="presOf" srcId="{9FAA94E3-DAC1-470C-A35E-C7AB82695644}" destId="{962A76F1-25AF-4732-B70E-BCF154FC4529}" srcOrd="0" destOrd="0" presId="urn:microsoft.com/office/officeart/2008/layout/LinedList"/>
    <dgm:cxn modelId="{82305BC8-2BD3-4061-91A8-157636803F54}" type="presOf" srcId="{E0F18FC6-0634-45B9-A00C-1434D888B564}" destId="{B71E12A3-43DB-45A1-A986-51CA1B735E23}" srcOrd="0" destOrd="0" presId="urn:microsoft.com/office/officeart/2008/layout/LinedList"/>
    <dgm:cxn modelId="{A877174B-EE98-4A99-B258-92111E814B0D}" type="presParOf" srcId="{F95BB8EF-C165-4CD8-804D-C498565ADCC6}" destId="{D9654FAB-166F-4A93-BAF7-F4AA124EEA9E}" srcOrd="0" destOrd="0" presId="urn:microsoft.com/office/officeart/2008/layout/LinedList"/>
    <dgm:cxn modelId="{15BB1D0F-8CBB-4D84-93B5-91ED9B8DBE74}" type="presParOf" srcId="{F95BB8EF-C165-4CD8-804D-C498565ADCC6}" destId="{9BE5F3D0-3018-4E0D-871F-22A1643AB44C}" srcOrd="1" destOrd="0" presId="urn:microsoft.com/office/officeart/2008/layout/LinedList"/>
    <dgm:cxn modelId="{88D14493-0DE8-4DF6-AA4D-0F08FB8A7B80}" type="presParOf" srcId="{9BE5F3D0-3018-4E0D-871F-22A1643AB44C}" destId="{8B8AD086-5F95-44FE-8C22-B43374EB7BD8}" srcOrd="0" destOrd="0" presId="urn:microsoft.com/office/officeart/2008/layout/LinedList"/>
    <dgm:cxn modelId="{FAE5A277-B7DE-4DAD-8C45-6455B4E13B9E}" type="presParOf" srcId="{9BE5F3D0-3018-4E0D-871F-22A1643AB44C}" destId="{61AFE763-E23A-43A9-B637-BB6EACD23FD2}" srcOrd="1" destOrd="0" presId="urn:microsoft.com/office/officeart/2008/layout/LinedList"/>
    <dgm:cxn modelId="{EB424175-79FB-4681-BF6F-3B49DB430607}" type="presParOf" srcId="{F95BB8EF-C165-4CD8-804D-C498565ADCC6}" destId="{ABF57CF3-552B-4173-9BF6-37D11EE828E4}" srcOrd="2" destOrd="0" presId="urn:microsoft.com/office/officeart/2008/layout/LinedList"/>
    <dgm:cxn modelId="{DF1D547A-886E-48CA-ABCE-6F3F4962441B}" type="presParOf" srcId="{F95BB8EF-C165-4CD8-804D-C498565ADCC6}" destId="{26B5407B-DE2D-4A91-9009-DCF42CA7B737}" srcOrd="3" destOrd="0" presId="urn:microsoft.com/office/officeart/2008/layout/LinedList"/>
    <dgm:cxn modelId="{56A93A2A-E37A-4AB5-B38F-5527085AFAF0}" type="presParOf" srcId="{26B5407B-DE2D-4A91-9009-DCF42CA7B737}" destId="{05EA425E-BE26-45CE-A7FF-0D0E88C678D4}" srcOrd="0" destOrd="0" presId="urn:microsoft.com/office/officeart/2008/layout/LinedList"/>
    <dgm:cxn modelId="{8235AF64-50F6-4EE1-A520-DF8838A62C3D}" type="presParOf" srcId="{26B5407B-DE2D-4A91-9009-DCF42CA7B737}" destId="{CC31A9CD-F07C-4425-9C0B-4C127D7748DA}" srcOrd="1" destOrd="0" presId="urn:microsoft.com/office/officeart/2008/layout/LinedList"/>
    <dgm:cxn modelId="{F32EC720-4B33-4F9F-9297-84242F42D746}" type="presParOf" srcId="{F95BB8EF-C165-4CD8-804D-C498565ADCC6}" destId="{A9A50583-23DF-44C2-9D03-661419D019FA}" srcOrd="4" destOrd="0" presId="urn:microsoft.com/office/officeart/2008/layout/LinedList"/>
    <dgm:cxn modelId="{8D265A35-0D72-402B-9818-FA4A2B254E30}" type="presParOf" srcId="{F95BB8EF-C165-4CD8-804D-C498565ADCC6}" destId="{B95BFB43-D768-4547-B580-B2A5DE88ED94}" srcOrd="5" destOrd="0" presId="urn:microsoft.com/office/officeart/2008/layout/LinedList"/>
    <dgm:cxn modelId="{2C209B1B-FC54-4932-B799-05C42D45FAA6}" type="presParOf" srcId="{B95BFB43-D768-4547-B580-B2A5DE88ED94}" destId="{B71E12A3-43DB-45A1-A986-51CA1B735E23}" srcOrd="0" destOrd="0" presId="urn:microsoft.com/office/officeart/2008/layout/LinedList"/>
    <dgm:cxn modelId="{35F32582-DA86-4560-8A29-CB977C3B1C81}" type="presParOf" srcId="{B95BFB43-D768-4547-B580-B2A5DE88ED94}" destId="{BBBA3914-6F02-43B2-845F-58FC97676D87}" srcOrd="1" destOrd="0" presId="urn:microsoft.com/office/officeart/2008/layout/LinedList"/>
    <dgm:cxn modelId="{B89C304F-DCD2-4E71-8C16-A7DE4A60738D}" type="presParOf" srcId="{F95BB8EF-C165-4CD8-804D-C498565ADCC6}" destId="{CBEA0BA9-37B9-4CE8-AD00-1CEFC53AE547}" srcOrd="6" destOrd="0" presId="urn:microsoft.com/office/officeart/2008/layout/LinedList"/>
    <dgm:cxn modelId="{06E8CD7F-9ECE-4635-8C0D-2BF42F909848}" type="presParOf" srcId="{F95BB8EF-C165-4CD8-804D-C498565ADCC6}" destId="{7081A549-4565-4480-8117-27FBC39C41A9}" srcOrd="7" destOrd="0" presId="urn:microsoft.com/office/officeart/2008/layout/LinedList"/>
    <dgm:cxn modelId="{017DFDBF-A47C-4BCD-891E-87D9D0FE02CF}" type="presParOf" srcId="{7081A549-4565-4480-8117-27FBC39C41A9}" destId="{962A76F1-25AF-4732-B70E-BCF154FC4529}" srcOrd="0" destOrd="0" presId="urn:microsoft.com/office/officeart/2008/layout/LinedList"/>
    <dgm:cxn modelId="{61182948-533F-42DA-BE0A-1CF70C522536}" type="presParOf" srcId="{7081A549-4565-4480-8117-27FBC39C41A9}" destId="{1764A254-06F2-47D1-AEFA-851139F3D452}" srcOrd="1" destOrd="0" presId="urn:microsoft.com/office/officeart/2008/layout/LinedList"/>
    <dgm:cxn modelId="{5ABE4CD4-185F-41BE-A73B-61CF33714B08}" type="presParOf" srcId="{F95BB8EF-C165-4CD8-804D-C498565ADCC6}" destId="{F95BDD69-E5FE-4103-A994-56BE014CA912}" srcOrd="8" destOrd="0" presId="urn:microsoft.com/office/officeart/2008/layout/LinedList"/>
    <dgm:cxn modelId="{B357B325-6BE3-4BDD-8711-C45A084066AA}" type="presParOf" srcId="{F95BB8EF-C165-4CD8-804D-C498565ADCC6}" destId="{B4D1E468-C3D3-47BF-9726-F5C670E65065}" srcOrd="9" destOrd="0" presId="urn:microsoft.com/office/officeart/2008/layout/LinedList"/>
    <dgm:cxn modelId="{BAFD8BE4-0632-486D-BC61-0F209083AE49}" type="presParOf" srcId="{B4D1E468-C3D3-47BF-9726-F5C670E65065}" destId="{89245BBA-472A-4291-8653-B851D1B7FDEC}" srcOrd="0" destOrd="0" presId="urn:microsoft.com/office/officeart/2008/layout/LinedList"/>
    <dgm:cxn modelId="{C5E157C4-42CB-4E19-8C31-17511FC53AB4}" type="presParOf" srcId="{B4D1E468-C3D3-47BF-9726-F5C670E65065}" destId="{6CB42248-D2D2-4CC0-BEA9-A17062A2638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C0EBD4-0B68-4B45-A877-687348E2DB0C}">
      <dsp:nvSpPr>
        <dsp:cNvPr id="0" name=""/>
        <dsp:cNvSpPr/>
      </dsp:nvSpPr>
      <dsp:spPr>
        <a:xfrm>
          <a:off x="951563" y="802316"/>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AFC1040-A86C-4DE8-BE5A-97E3798524CE}">
      <dsp:nvSpPr>
        <dsp:cNvPr id="0" name=""/>
        <dsp:cNvSpPr/>
      </dsp:nvSpPr>
      <dsp:spPr>
        <a:xfrm>
          <a:off x="951563" y="2439703"/>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90000"/>
            </a:lnSpc>
            <a:spcBef>
              <a:spcPct val="0"/>
            </a:spcBef>
            <a:spcAft>
              <a:spcPct val="35000"/>
            </a:spcAft>
            <a:buNone/>
            <a:defRPr b="1"/>
          </a:pPr>
          <a:r>
            <a:rPr lang="en-AU" sz="3600" kern="1200"/>
            <a:t>Google AI Studio</a:t>
          </a:r>
          <a:endParaRPr lang="en-US" sz="3600" kern="1200"/>
        </a:p>
      </dsp:txBody>
      <dsp:txXfrm>
        <a:off x="951563" y="2439703"/>
        <a:ext cx="4320000" cy="648000"/>
      </dsp:txXfrm>
    </dsp:sp>
    <dsp:sp modelId="{662E18F4-01EE-49EB-88C1-F3D508894DBD}">
      <dsp:nvSpPr>
        <dsp:cNvPr id="0" name=""/>
        <dsp:cNvSpPr/>
      </dsp:nvSpPr>
      <dsp:spPr>
        <a:xfrm>
          <a:off x="951563" y="3146023"/>
          <a:ext cx="4320000" cy="572264"/>
        </a:xfrm>
        <a:prstGeom prst="rect">
          <a:avLst/>
        </a:prstGeom>
        <a:noFill/>
        <a:ln>
          <a:noFill/>
        </a:ln>
        <a:effectLst/>
      </dsp:spPr>
      <dsp:style>
        <a:lnRef idx="0">
          <a:scrgbClr r="0" g="0" b="0"/>
        </a:lnRef>
        <a:fillRef idx="0">
          <a:scrgbClr r="0" g="0" b="0"/>
        </a:fillRef>
        <a:effectRef idx="0">
          <a:scrgbClr r="0" g="0" b="0"/>
        </a:effectRef>
        <a:fontRef idx="minor"/>
      </dsp:style>
    </dsp:sp>
    <dsp:sp modelId="{9BB3CA82-1D6F-4A9D-A8AE-DBE5A283825E}">
      <dsp:nvSpPr>
        <dsp:cNvPr id="0" name=""/>
        <dsp:cNvSpPr/>
      </dsp:nvSpPr>
      <dsp:spPr>
        <a:xfrm>
          <a:off x="6027563" y="802316"/>
          <a:ext cx="1512000" cy="1512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FE4ACA-230A-43DC-A9FD-85608B916507}">
      <dsp:nvSpPr>
        <dsp:cNvPr id="0" name=""/>
        <dsp:cNvSpPr/>
      </dsp:nvSpPr>
      <dsp:spPr>
        <a:xfrm>
          <a:off x="6027563" y="2439703"/>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90000"/>
            </a:lnSpc>
            <a:spcBef>
              <a:spcPct val="0"/>
            </a:spcBef>
            <a:spcAft>
              <a:spcPct val="35000"/>
            </a:spcAft>
            <a:buNone/>
            <a:defRPr b="1"/>
          </a:pPr>
          <a:r>
            <a:rPr lang="en-AU" sz="3600" kern="1200"/>
            <a:t>Model choice</a:t>
          </a:r>
          <a:endParaRPr lang="en-US" sz="3600" kern="1200"/>
        </a:p>
      </dsp:txBody>
      <dsp:txXfrm>
        <a:off x="6027563" y="2439703"/>
        <a:ext cx="4320000" cy="648000"/>
      </dsp:txXfrm>
    </dsp:sp>
    <dsp:sp modelId="{2370D5AC-4DEB-4155-ADD0-EE1206123299}">
      <dsp:nvSpPr>
        <dsp:cNvPr id="0" name=""/>
        <dsp:cNvSpPr/>
      </dsp:nvSpPr>
      <dsp:spPr>
        <a:xfrm>
          <a:off x="6027563" y="3146023"/>
          <a:ext cx="4320000" cy="5722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AU" sz="1700" kern="1200"/>
            <a:t>Flash</a:t>
          </a:r>
          <a:endParaRPr lang="en-US" sz="1700" kern="1200"/>
        </a:p>
        <a:p>
          <a:pPr marL="0" lvl="0" indent="0" algn="l" defTabSz="755650">
            <a:lnSpc>
              <a:spcPct val="90000"/>
            </a:lnSpc>
            <a:spcBef>
              <a:spcPct val="0"/>
            </a:spcBef>
            <a:spcAft>
              <a:spcPct val="35000"/>
            </a:spcAft>
            <a:buNone/>
          </a:pPr>
          <a:r>
            <a:rPr lang="en-AU" sz="1700" kern="1200"/>
            <a:t>Pro</a:t>
          </a:r>
          <a:endParaRPr lang="en-US" sz="1700" kern="1200"/>
        </a:p>
      </dsp:txBody>
      <dsp:txXfrm>
        <a:off x="6027563" y="3146023"/>
        <a:ext cx="4320000" cy="5722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654FAB-166F-4A93-BAF7-F4AA124EEA9E}">
      <dsp:nvSpPr>
        <dsp:cNvPr id="0" name=""/>
        <dsp:cNvSpPr/>
      </dsp:nvSpPr>
      <dsp:spPr>
        <a:xfrm>
          <a:off x="0" y="557"/>
          <a:ext cx="5573363"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40000" dist="23000" dir="5400000" rotWithShape="0">
            <a:srgbClr val="000000">
              <a:alpha val="35000"/>
            </a:srgbClr>
          </a:outerShdw>
        </a:effectLst>
      </dsp:spPr>
      <dsp:style>
        <a:lnRef idx="1">
          <a:scrgbClr r="0" g="0" b="0"/>
        </a:lnRef>
        <a:fillRef idx="3">
          <a:scrgbClr r="0" g="0" b="0"/>
        </a:fillRef>
        <a:effectRef idx="3">
          <a:scrgbClr r="0" g="0" b="0"/>
        </a:effectRef>
        <a:fontRef idx="minor">
          <a:schemeClr val="lt1"/>
        </a:fontRef>
      </dsp:style>
    </dsp:sp>
    <dsp:sp modelId="{8B8AD086-5F95-44FE-8C22-B43374EB7BD8}">
      <dsp:nvSpPr>
        <dsp:cNvPr id="0" name=""/>
        <dsp:cNvSpPr/>
      </dsp:nvSpPr>
      <dsp:spPr>
        <a:xfrm>
          <a:off x="0" y="557"/>
          <a:ext cx="5573363" cy="9123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AU" sz="3700" kern="1200"/>
            <a:t>Foundation Models</a:t>
          </a:r>
          <a:endParaRPr lang="en-US" sz="3700" kern="1200"/>
        </a:p>
      </dsp:txBody>
      <dsp:txXfrm>
        <a:off x="0" y="557"/>
        <a:ext cx="5573363" cy="912395"/>
      </dsp:txXfrm>
    </dsp:sp>
    <dsp:sp modelId="{ABF57CF3-552B-4173-9BF6-37D11EE828E4}">
      <dsp:nvSpPr>
        <dsp:cNvPr id="0" name=""/>
        <dsp:cNvSpPr/>
      </dsp:nvSpPr>
      <dsp:spPr>
        <a:xfrm>
          <a:off x="0" y="912952"/>
          <a:ext cx="5573363"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40000" dist="23000" dir="5400000" rotWithShape="0">
            <a:srgbClr val="000000">
              <a:alpha val="35000"/>
            </a:srgbClr>
          </a:outerShdw>
        </a:effectLst>
      </dsp:spPr>
      <dsp:style>
        <a:lnRef idx="1">
          <a:scrgbClr r="0" g="0" b="0"/>
        </a:lnRef>
        <a:fillRef idx="3">
          <a:scrgbClr r="0" g="0" b="0"/>
        </a:fillRef>
        <a:effectRef idx="3">
          <a:scrgbClr r="0" g="0" b="0"/>
        </a:effectRef>
        <a:fontRef idx="minor">
          <a:schemeClr val="lt1"/>
        </a:fontRef>
      </dsp:style>
    </dsp:sp>
    <dsp:sp modelId="{05EA425E-BE26-45CE-A7FF-0D0E88C678D4}">
      <dsp:nvSpPr>
        <dsp:cNvPr id="0" name=""/>
        <dsp:cNvSpPr/>
      </dsp:nvSpPr>
      <dsp:spPr>
        <a:xfrm>
          <a:off x="0" y="912952"/>
          <a:ext cx="5573363" cy="9123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AU" sz="3700" kern="1200"/>
            <a:t>Open-source models</a:t>
          </a:r>
          <a:endParaRPr lang="en-US" sz="3700" kern="1200"/>
        </a:p>
      </dsp:txBody>
      <dsp:txXfrm>
        <a:off x="0" y="912952"/>
        <a:ext cx="5573363" cy="912395"/>
      </dsp:txXfrm>
    </dsp:sp>
    <dsp:sp modelId="{A9A50583-23DF-44C2-9D03-661419D019FA}">
      <dsp:nvSpPr>
        <dsp:cNvPr id="0" name=""/>
        <dsp:cNvSpPr/>
      </dsp:nvSpPr>
      <dsp:spPr>
        <a:xfrm>
          <a:off x="0" y="1825347"/>
          <a:ext cx="5573363"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40000" dist="23000" dir="5400000" rotWithShape="0">
            <a:srgbClr val="000000">
              <a:alpha val="35000"/>
            </a:srgbClr>
          </a:outerShdw>
        </a:effectLst>
      </dsp:spPr>
      <dsp:style>
        <a:lnRef idx="1">
          <a:scrgbClr r="0" g="0" b="0"/>
        </a:lnRef>
        <a:fillRef idx="3">
          <a:scrgbClr r="0" g="0" b="0"/>
        </a:fillRef>
        <a:effectRef idx="3">
          <a:scrgbClr r="0" g="0" b="0"/>
        </a:effectRef>
        <a:fontRef idx="minor">
          <a:schemeClr val="lt1"/>
        </a:fontRef>
      </dsp:style>
    </dsp:sp>
    <dsp:sp modelId="{B71E12A3-43DB-45A1-A986-51CA1B735E23}">
      <dsp:nvSpPr>
        <dsp:cNvPr id="0" name=""/>
        <dsp:cNvSpPr/>
      </dsp:nvSpPr>
      <dsp:spPr>
        <a:xfrm>
          <a:off x="0" y="1825347"/>
          <a:ext cx="5573363" cy="9123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AU" sz="3700" kern="1200"/>
            <a:t>Hosted Models</a:t>
          </a:r>
          <a:endParaRPr lang="en-US" sz="3700" kern="1200"/>
        </a:p>
      </dsp:txBody>
      <dsp:txXfrm>
        <a:off x="0" y="1825347"/>
        <a:ext cx="5573363" cy="912395"/>
      </dsp:txXfrm>
    </dsp:sp>
    <dsp:sp modelId="{CBEA0BA9-37B9-4CE8-AD00-1CEFC53AE547}">
      <dsp:nvSpPr>
        <dsp:cNvPr id="0" name=""/>
        <dsp:cNvSpPr/>
      </dsp:nvSpPr>
      <dsp:spPr>
        <a:xfrm>
          <a:off x="0" y="2737743"/>
          <a:ext cx="5573363"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40000" dist="23000" dir="5400000" rotWithShape="0">
            <a:srgbClr val="000000">
              <a:alpha val="35000"/>
            </a:srgbClr>
          </a:outerShdw>
        </a:effectLst>
      </dsp:spPr>
      <dsp:style>
        <a:lnRef idx="1">
          <a:scrgbClr r="0" g="0" b="0"/>
        </a:lnRef>
        <a:fillRef idx="3">
          <a:scrgbClr r="0" g="0" b="0"/>
        </a:fillRef>
        <a:effectRef idx="3">
          <a:scrgbClr r="0" g="0" b="0"/>
        </a:effectRef>
        <a:fontRef idx="minor">
          <a:schemeClr val="lt1"/>
        </a:fontRef>
      </dsp:style>
    </dsp:sp>
    <dsp:sp modelId="{962A76F1-25AF-4732-B70E-BCF154FC4529}">
      <dsp:nvSpPr>
        <dsp:cNvPr id="0" name=""/>
        <dsp:cNvSpPr/>
      </dsp:nvSpPr>
      <dsp:spPr>
        <a:xfrm>
          <a:off x="0" y="2737743"/>
          <a:ext cx="5573363" cy="9123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AU" sz="3700" kern="1200"/>
            <a:t>Local Models</a:t>
          </a:r>
          <a:endParaRPr lang="en-US" sz="3700" kern="1200"/>
        </a:p>
      </dsp:txBody>
      <dsp:txXfrm>
        <a:off x="0" y="2737743"/>
        <a:ext cx="5573363" cy="912395"/>
      </dsp:txXfrm>
    </dsp:sp>
    <dsp:sp modelId="{F95BDD69-E5FE-4103-A994-56BE014CA912}">
      <dsp:nvSpPr>
        <dsp:cNvPr id="0" name=""/>
        <dsp:cNvSpPr/>
      </dsp:nvSpPr>
      <dsp:spPr>
        <a:xfrm>
          <a:off x="0" y="3650138"/>
          <a:ext cx="5573363"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40000" dist="23000" dir="5400000" rotWithShape="0">
            <a:srgbClr val="000000">
              <a:alpha val="35000"/>
            </a:srgbClr>
          </a:outerShdw>
        </a:effectLst>
      </dsp:spPr>
      <dsp:style>
        <a:lnRef idx="1">
          <a:scrgbClr r="0" g="0" b="0"/>
        </a:lnRef>
        <a:fillRef idx="3">
          <a:scrgbClr r="0" g="0" b="0"/>
        </a:fillRef>
        <a:effectRef idx="3">
          <a:scrgbClr r="0" g="0" b="0"/>
        </a:effectRef>
        <a:fontRef idx="minor">
          <a:schemeClr val="lt1"/>
        </a:fontRef>
      </dsp:style>
    </dsp:sp>
    <dsp:sp modelId="{89245BBA-472A-4291-8653-B851D1B7FDEC}">
      <dsp:nvSpPr>
        <dsp:cNvPr id="0" name=""/>
        <dsp:cNvSpPr/>
      </dsp:nvSpPr>
      <dsp:spPr>
        <a:xfrm>
          <a:off x="0" y="3650138"/>
          <a:ext cx="5573363" cy="9123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AU" sz="3700" kern="1200"/>
            <a:t>Agents and Agentic Models</a:t>
          </a:r>
          <a:endParaRPr lang="en-US" sz="3700" kern="1200"/>
        </a:p>
      </dsp:txBody>
      <dsp:txXfrm>
        <a:off x="0" y="3650138"/>
        <a:ext cx="5573363" cy="912395"/>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p:cSld name="Title Slide">
    <p:spTree>
      <p:nvGrpSpPr>
        <p:cNvPr id="1" name=""/>
        <p:cNvGrpSpPr/>
        <p:nvPr/>
      </p:nvGrpSpPr>
      <p:grpSpPr bwMode="auto">
        <a:xfrm>
          <a:off x="0" y="0"/>
          <a:ext cx="0" cy="0"/>
          <a:chOff x="0" y="0"/>
          <a:chExt cx="0" cy="0"/>
        </a:xfrm>
      </p:grpSpPr>
      <p:pic>
        <p:nvPicPr>
          <p:cNvPr id="7" name="Picture 6"/>
          <p:cNvPicPr>
            <a:picLocks noChangeAspect="1"/>
          </p:cNvPicPr>
          <p:nvPr/>
        </p:nvPicPr>
        <p:blipFill>
          <a:blip r:embed="rId2"/>
          <a:stretch/>
        </p:blipFill>
        <p:spPr bwMode="auto">
          <a:xfrm flipV="1">
            <a:off x="0" y="234"/>
            <a:ext cx="12192000" cy="6857531"/>
          </a:xfrm>
          <a:prstGeom prst="rect">
            <a:avLst/>
          </a:prstGeom>
        </p:spPr>
      </p:pic>
      <p:sp>
        <p:nvSpPr>
          <p:cNvPr id="2" name="Title 1"/>
          <p:cNvSpPr>
            <a:spLocks noGrp="1"/>
          </p:cNvSpPr>
          <p:nvPr>
            <p:ph type="ctrTitle"/>
          </p:nvPr>
        </p:nvSpPr>
        <p:spPr bwMode="auto">
          <a:xfrm>
            <a:off x="792000" y="2563200"/>
            <a:ext cx="7380000" cy="1832400"/>
          </a:xfrm>
        </p:spPr>
        <p:txBody>
          <a:bodyPr anchor="ctr" anchorCtr="0">
            <a:normAutofit/>
          </a:bodyPr>
          <a:lstStyle>
            <a:lvl1pPr algn="l">
              <a:defRPr sz="5400" b="1">
                <a:solidFill>
                  <a:schemeClr val="bg1"/>
                </a:solidFill>
                <a:latin typeface="Arial"/>
                <a:cs typeface="Arial"/>
              </a:defRPr>
            </a:lvl1pPr>
          </a:lstStyle>
          <a:p>
            <a:pPr>
              <a:defRPr/>
            </a:pPr>
            <a:r>
              <a:rPr lang="en-US"/>
              <a:t>Click to edit Master title style</a:t>
            </a:r>
            <a:endParaRPr lang="en-AU"/>
          </a:p>
        </p:txBody>
      </p:sp>
      <p:sp>
        <p:nvSpPr>
          <p:cNvPr id="3" name="Subtitle 2"/>
          <p:cNvSpPr>
            <a:spLocks noGrp="1"/>
          </p:cNvSpPr>
          <p:nvPr>
            <p:ph type="subTitle" idx="1"/>
          </p:nvPr>
        </p:nvSpPr>
        <p:spPr bwMode="auto">
          <a:xfrm>
            <a:off x="792000" y="4525818"/>
            <a:ext cx="7380000" cy="731982"/>
          </a:xfrm>
        </p:spPr>
        <p:txBody>
          <a:bodyPr>
            <a:normAutofit/>
          </a:bodyPr>
          <a:lstStyle>
            <a:lvl1pPr marL="0" indent="0" algn="l">
              <a:buNone/>
              <a:defRPr sz="2000" b="1">
                <a:solidFill>
                  <a:schemeClr val="bg1"/>
                </a:solidFill>
                <a:latin typeface="Arial"/>
                <a:cs typeface="Aria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n-US"/>
              <a:t>Click to edit Master subtitle style</a:t>
            </a:r>
            <a:endParaRPr lang="en-AU"/>
          </a:p>
        </p:txBody>
      </p:sp>
      <p:sp>
        <p:nvSpPr>
          <p:cNvPr id="8" name="Date Placeholder 7"/>
          <p:cNvSpPr>
            <a:spLocks noGrp="1"/>
          </p:cNvSpPr>
          <p:nvPr>
            <p:ph type="dt" sz="half" idx="10"/>
          </p:nvPr>
        </p:nvSpPr>
        <p:spPr bwMode="auto">
          <a:xfrm>
            <a:off x="792000" y="6356350"/>
            <a:ext cx="2743200" cy="365125"/>
          </a:xfrm>
        </p:spPr>
        <p:txBody>
          <a:bodyPr/>
          <a:lstStyle>
            <a:lvl1pPr>
              <a:defRPr>
                <a:solidFill>
                  <a:schemeClr val="bg1"/>
                </a:solidFill>
                <a:latin typeface="Arial"/>
                <a:cs typeface="Arial"/>
              </a:defRPr>
            </a:lvl1pPr>
          </a:lstStyle>
          <a:p>
            <a:fld id="{C0E56B35-B369-4251-BBF6-4F513EC84CF7}" type="datetimeFigureOut">
              <a:rPr lang="en-AU" smtClean="0"/>
              <a:t>7/07/2025</a:t>
            </a:fld>
            <a:endParaRPr lang="en-AU"/>
          </a:p>
        </p:txBody>
      </p:sp>
      <p:sp>
        <p:nvSpPr>
          <p:cNvPr id="9" name="Footer Placeholder 8"/>
          <p:cNvSpPr>
            <a:spLocks noGrp="1"/>
          </p:cNvSpPr>
          <p:nvPr>
            <p:ph type="ftr" sz="quarter" idx="11"/>
          </p:nvPr>
        </p:nvSpPr>
        <p:spPr bwMode="auto"/>
        <p:txBody>
          <a:bodyPr/>
          <a:lstStyle>
            <a:lvl1pPr>
              <a:defRPr>
                <a:solidFill>
                  <a:schemeClr val="bg1"/>
                </a:solidFill>
                <a:latin typeface="Arial"/>
                <a:cs typeface="Arial"/>
              </a:defRPr>
            </a:lvl1pPr>
          </a:lstStyle>
          <a:p>
            <a:endParaRPr lang="en-AU"/>
          </a:p>
        </p:txBody>
      </p:sp>
      <p:sp>
        <p:nvSpPr>
          <p:cNvPr id="10" name="Slide Number Placeholder 9"/>
          <p:cNvSpPr>
            <a:spLocks noGrp="1"/>
          </p:cNvSpPr>
          <p:nvPr>
            <p:ph type="sldNum" sz="quarter" idx="12"/>
          </p:nvPr>
        </p:nvSpPr>
        <p:spPr bwMode="auto">
          <a:xfrm>
            <a:off x="8679032" y="6354715"/>
            <a:ext cx="2743200" cy="365125"/>
          </a:xfrm>
        </p:spPr>
        <p:txBody>
          <a:bodyPr/>
          <a:lstStyle>
            <a:lvl1pPr>
              <a:defRPr>
                <a:solidFill>
                  <a:schemeClr val="bg1"/>
                </a:solidFill>
                <a:latin typeface="Arial"/>
                <a:cs typeface="Arial"/>
              </a:defRPr>
            </a:lvl1pPr>
          </a:lstStyle>
          <a:p>
            <a:fld id="{5A3C2F1D-7F0C-4C26-A711-F8EC9495F14E}" type="slidenum">
              <a:rPr lang="en-AU" smtClean="0"/>
              <a:t>‹#›</a:t>
            </a:fld>
            <a:endParaRPr lang="en-AU"/>
          </a:p>
        </p:txBody>
      </p:sp>
      <p:pic>
        <p:nvPicPr>
          <p:cNvPr id="11" name="Picture 10" descr="Logo - Queensland University of Technology"/>
          <p:cNvPicPr>
            <a:picLocks noChangeAspect="1"/>
          </p:cNvPicPr>
          <p:nvPr/>
        </p:nvPicPr>
        <p:blipFill>
          <a:blip r:embed="rId3"/>
          <a:stretch/>
        </p:blipFill>
        <p:spPr bwMode="auto">
          <a:xfrm>
            <a:off x="9766469" y="503284"/>
            <a:ext cx="1655763" cy="1655763"/>
          </a:xfrm>
          <a:prstGeom prst="rect">
            <a:avLst/>
          </a:prstGeom>
        </p:spPr>
      </p:pic>
    </p:spTree>
    <p:extLst>
      <p:ext uri="{BB962C8B-B14F-4D97-AF65-F5344CB8AC3E}">
        <p14:creationId xmlns:p14="http://schemas.microsoft.com/office/powerpoint/2010/main" val="3033663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446436" y="360000"/>
            <a:ext cx="11299126" cy="864000"/>
          </a:xfrm>
        </p:spPr>
        <p:txBody>
          <a:bodyPr/>
          <a:lstStyle>
            <a:lvl1pPr>
              <a:defRPr b="1">
                <a:solidFill>
                  <a:srgbClr val="164C7B"/>
                </a:solidFill>
                <a:latin typeface="Arial"/>
                <a:cs typeface="Arial"/>
              </a:defRPr>
            </a:lvl1pPr>
          </a:lstStyle>
          <a:p>
            <a:pPr>
              <a:defRPr/>
            </a:pPr>
            <a:r>
              <a:rPr lang="en-US"/>
              <a:t>Click to edit Master title style</a:t>
            </a:r>
            <a:endParaRPr lang="en-AU"/>
          </a:p>
        </p:txBody>
      </p:sp>
      <p:sp>
        <p:nvSpPr>
          <p:cNvPr id="3" name="Content Placeholder 2"/>
          <p:cNvSpPr>
            <a:spLocks noGrp="1"/>
          </p:cNvSpPr>
          <p:nvPr>
            <p:ph idx="1"/>
          </p:nvPr>
        </p:nvSpPr>
        <p:spPr bwMode="auto">
          <a:xfrm>
            <a:off x="446435" y="1363287"/>
            <a:ext cx="11299126" cy="4520604"/>
          </a:xfrm>
        </p:spPr>
        <p:txBody>
          <a:bodyPr/>
          <a:lstStyle>
            <a:lvl1pPr>
              <a:defRPr sz="2400">
                <a:latin typeface="Arial"/>
                <a:cs typeface="Arial"/>
              </a:defRPr>
            </a:lvl1pPr>
            <a:lvl2pPr>
              <a:defRPr sz="2400">
                <a:latin typeface="Arial"/>
                <a:cs typeface="Arial"/>
              </a:defRPr>
            </a:lvl2pPr>
            <a:lvl3pPr>
              <a:defRPr sz="2400">
                <a:latin typeface="Arial"/>
                <a:cs typeface="Arial"/>
              </a:defRPr>
            </a:lvl3pPr>
            <a:lvl4pPr>
              <a:defRPr sz="2400">
                <a:latin typeface="Arial"/>
                <a:cs typeface="Arial"/>
              </a:defRPr>
            </a:lvl4pPr>
            <a:lvl5pPr>
              <a:defRPr sz="2400">
                <a:latin typeface="Arial"/>
                <a:cs typeface="Arial"/>
              </a:defRPr>
            </a:lvl5pPr>
          </a:lstStyle>
          <a:p>
            <a:pPr lvl="0">
              <a:defRPr/>
            </a:pPr>
            <a:r>
              <a:rPr lang="en-US"/>
              <a:t>Click to edit Master text styles</a:t>
            </a:r>
          </a:p>
          <a:p>
            <a:pPr lvl="1">
              <a:defRPr/>
            </a:pPr>
            <a:r>
              <a:rPr lang="en-US"/>
              <a:t>Second level</a:t>
            </a:r>
          </a:p>
          <a:p>
            <a:pPr lvl="2">
              <a:defRPr/>
            </a:pPr>
            <a:r>
              <a:rPr lang="en-US"/>
              <a:t>Third level</a:t>
            </a:r>
          </a:p>
          <a:p>
            <a:pPr lvl="3">
              <a:defRPr/>
            </a:pPr>
            <a:r>
              <a:rPr lang="en-US"/>
              <a:t>Fourth level</a:t>
            </a:r>
          </a:p>
          <a:p>
            <a:pPr lvl="4">
              <a:defRPr/>
            </a:pPr>
            <a:r>
              <a:rPr lang="en-US"/>
              <a:t>Fifth level</a:t>
            </a:r>
            <a:endParaRPr lang="en-AU"/>
          </a:p>
        </p:txBody>
      </p:sp>
      <p:sp>
        <p:nvSpPr>
          <p:cNvPr id="4" name="Date Placeholder 3"/>
          <p:cNvSpPr>
            <a:spLocks noGrp="1"/>
          </p:cNvSpPr>
          <p:nvPr>
            <p:ph type="dt" sz="half" idx="10"/>
          </p:nvPr>
        </p:nvSpPr>
        <p:spPr bwMode="auto">
          <a:xfrm>
            <a:off x="446435" y="6348845"/>
            <a:ext cx="2743200" cy="365125"/>
          </a:xfrm>
        </p:spPr>
        <p:txBody>
          <a:bodyPr/>
          <a:lstStyle>
            <a:lvl1pPr>
              <a:defRPr>
                <a:latin typeface="Arial"/>
                <a:cs typeface="Arial"/>
              </a:defRPr>
            </a:lvl1pPr>
          </a:lstStyle>
          <a:p>
            <a:fld id="{C0E56B35-B369-4251-BBF6-4F513EC84CF7}" type="datetimeFigureOut">
              <a:rPr lang="en-AU" smtClean="0"/>
              <a:t>7/07/2025</a:t>
            </a:fld>
            <a:endParaRPr lang="en-AU"/>
          </a:p>
        </p:txBody>
      </p:sp>
      <p:sp>
        <p:nvSpPr>
          <p:cNvPr id="5" name="Footer Placeholder 4"/>
          <p:cNvSpPr>
            <a:spLocks noGrp="1"/>
          </p:cNvSpPr>
          <p:nvPr>
            <p:ph type="ftr" sz="quarter" idx="11"/>
          </p:nvPr>
        </p:nvSpPr>
        <p:spPr bwMode="auto"/>
        <p:txBody>
          <a:bodyPr/>
          <a:lstStyle>
            <a:lvl1pPr>
              <a:defRPr>
                <a:latin typeface="Arial"/>
                <a:cs typeface="Arial"/>
              </a:defRPr>
            </a:lvl1pPr>
          </a:lstStyle>
          <a:p>
            <a:endParaRPr lang="en-AU"/>
          </a:p>
        </p:txBody>
      </p:sp>
      <p:sp>
        <p:nvSpPr>
          <p:cNvPr id="6" name="Slide Number Placeholder 5"/>
          <p:cNvSpPr>
            <a:spLocks noGrp="1"/>
          </p:cNvSpPr>
          <p:nvPr>
            <p:ph type="sldNum" sz="quarter" idx="12"/>
          </p:nvPr>
        </p:nvSpPr>
        <p:spPr bwMode="auto">
          <a:xfrm>
            <a:off x="9002362" y="6356350"/>
            <a:ext cx="2743200" cy="365125"/>
          </a:xfrm>
        </p:spPr>
        <p:txBody>
          <a:bodyPr/>
          <a:lstStyle>
            <a:lvl1pPr>
              <a:defRPr>
                <a:latin typeface="Arial"/>
                <a:cs typeface="Arial"/>
              </a:defRPr>
            </a:lvl1pPr>
          </a:lstStyle>
          <a:p>
            <a:fld id="{5A3C2F1D-7F0C-4C26-A711-F8EC9495F14E}" type="slidenum">
              <a:rPr lang="en-AU" smtClean="0"/>
              <a:t>‹#›</a:t>
            </a:fld>
            <a:endParaRPr lang="en-AU"/>
          </a:p>
        </p:txBody>
      </p:sp>
      <p:pic>
        <p:nvPicPr>
          <p:cNvPr id="8" name="Picture 7"/>
          <p:cNvPicPr>
            <a:picLocks noChangeAspect="1"/>
          </p:cNvPicPr>
          <p:nvPr/>
        </p:nvPicPr>
        <p:blipFill>
          <a:blip r:embed="rId2"/>
          <a:stretch/>
        </p:blipFill>
        <p:spPr bwMode="auto">
          <a:xfrm>
            <a:off x="0" y="5883891"/>
            <a:ext cx="12192000" cy="983005"/>
          </a:xfrm>
          <a:prstGeom prst="rect">
            <a:avLst/>
          </a:prstGeom>
        </p:spPr>
      </p:pic>
    </p:spTree>
    <p:extLst>
      <p:ext uri="{BB962C8B-B14F-4D97-AF65-F5344CB8AC3E}">
        <p14:creationId xmlns:p14="http://schemas.microsoft.com/office/powerpoint/2010/main" val="6738157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secHead" preserve="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792000" y="2563200"/>
            <a:ext cx="6940296" cy="2001615"/>
          </a:xfrm>
        </p:spPr>
        <p:txBody>
          <a:bodyPr anchor="ctr" anchorCtr="0">
            <a:normAutofit/>
          </a:bodyPr>
          <a:lstStyle>
            <a:lvl1pPr>
              <a:defRPr sz="5400" b="1">
                <a:solidFill>
                  <a:srgbClr val="164C7B"/>
                </a:solidFill>
                <a:latin typeface="Arial"/>
                <a:cs typeface="Arial"/>
              </a:defRPr>
            </a:lvl1pPr>
          </a:lstStyle>
          <a:p>
            <a:pPr>
              <a:defRPr/>
            </a:pPr>
            <a:r>
              <a:rPr lang="en-US"/>
              <a:t>Click to edit Master title style</a:t>
            </a:r>
            <a:endParaRPr lang="en-AU"/>
          </a:p>
        </p:txBody>
      </p:sp>
      <p:sp>
        <p:nvSpPr>
          <p:cNvPr id="3" name="Text Placeholder 2"/>
          <p:cNvSpPr>
            <a:spLocks noGrp="1"/>
          </p:cNvSpPr>
          <p:nvPr>
            <p:ph type="body" idx="1"/>
          </p:nvPr>
        </p:nvSpPr>
        <p:spPr bwMode="auto">
          <a:xfrm>
            <a:off x="785091" y="4673600"/>
            <a:ext cx="6947205" cy="365125"/>
          </a:xfrm>
        </p:spPr>
        <p:txBody>
          <a:bodyPr>
            <a:normAutofit/>
          </a:bodyPr>
          <a:lstStyle>
            <a:lvl1pPr marL="0" indent="0">
              <a:buNone/>
              <a:defRPr sz="2000" b="1">
                <a:solidFill>
                  <a:srgbClr val="164C7B"/>
                </a:solidFill>
                <a:latin typeface="Arial"/>
                <a:cs typeface="Aria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p>
        </p:txBody>
      </p:sp>
      <p:sp>
        <p:nvSpPr>
          <p:cNvPr id="4" name="Date Placeholder 3"/>
          <p:cNvSpPr>
            <a:spLocks noGrp="1"/>
          </p:cNvSpPr>
          <p:nvPr>
            <p:ph type="dt" sz="half" idx="10"/>
          </p:nvPr>
        </p:nvSpPr>
        <p:spPr bwMode="auto"/>
        <p:txBody>
          <a:bodyPr/>
          <a:lstStyle/>
          <a:p>
            <a:fld id="{C0E56B35-B369-4251-BBF6-4F513EC84CF7}" type="datetimeFigureOut">
              <a:rPr lang="en-AU" smtClean="0"/>
              <a:t>7/07/2025</a:t>
            </a:fld>
            <a:endParaRPr lang="en-AU"/>
          </a:p>
        </p:txBody>
      </p:sp>
      <p:sp>
        <p:nvSpPr>
          <p:cNvPr id="5" name="Footer Placeholder 4"/>
          <p:cNvSpPr>
            <a:spLocks noGrp="1"/>
          </p:cNvSpPr>
          <p:nvPr>
            <p:ph type="ftr" sz="quarter" idx="11"/>
          </p:nvPr>
        </p:nvSpPr>
        <p:spPr bwMode="auto"/>
        <p:txBody>
          <a:bodyPr/>
          <a:lstStyle/>
          <a:p>
            <a:endParaRPr lang="en-AU"/>
          </a:p>
        </p:txBody>
      </p:sp>
      <p:sp>
        <p:nvSpPr>
          <p:cNvPr id="6" name="Slide Number Placeholder 5"/>
          <p:cNvSpPr>
            <a:spLocks noGrp="1"/>
          </p:cNvSpPr>
          <p:nvPr>
            <p:ph type="sldNum" sz="quarter" idx="12"/>
          </p:nvPr>
        </p:nvSpPr>
        <p:spPr bwMode="auto"/>
        <p:txBody>
          <a:bodyPr/>
          <a:lstStyle/>
          <a:p>
            <a:fld id="{5A3C2F1D-7F0C-4C26-A711-F8EC9495F14E}" type="slidenum">
              <a:rPr lang="en-AU" smtClean="0"/>
              <a:t>‹#›</a:t>
            </a:fld>
            <a:endParaRPr lang="en-AU"/>
          </a:p>
        </p:txBody>
      </p:sp>
      <p:pic>
        <p:nvPicPr>
          <p:cNvPr id="9" name="Picture 8"/>
          <p:cNvPicPr>
            <a:picLocks noChangeAspect="1"/>
          </p:cNvPicPr>
          <p:nvPr/>
        </p:nvPicPr>
        <p:blipFill>
          <a:blip r:embed="rId2"/>
          <a:stretch/>
        </p:blipFill>
        <p:spPr bwMode="auto">
          <a:xfrm>
            <a:off x="0" y="5883891"/>
            <a:ext cx="12192000" cy="983005"/>
          </a:xfrm>
          <a:prstGeom prst="rect">
            <a:avLst/>
          </a:prstGeom>
        </p:spPr>
      </p:pic>
    </p:spTree>
    <p:extLst>
      <p:ext uri="{BB962C8B-B14F-4D97-AF65-F5344CB8AC3E}">
        <p14:creationId xmlns:p14="http://schemas.microsoft.com/office/powerpoint/2010/main" val="3394390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preserve="1">
  <p:cSld name="Two Content">
    <p:spTree>
      <p:nvGrpSpPr>
        <p:cNvPr id="1" name=""/>
        <p:cNvGrpSpPr/>
        <p:nvPr/>
      </p:nvGrpSpPr>
      <p:grpSpPr bwMode="auto">
        <a:xfrm>
          <a:off x="0" y="0"/>
          <a:ext cx="0" cy="0"/>
          <a:chOff x="0" y="0"/>
          <a:chExt cx="0" cy="0"/>
        </a:xfrm>
      </p:grpSpPr>
      <p:sp>
        <p:nvSpPr>
          <p:cNvPr id="3" name="Content Placeholder 2"/>
          <p:cNvSpPr>
            <a:spLocks noGrp="1"/>
          </p:cNvSpPr>
          <p:nvPr>
            <p:ph sz="half" idx="1"/>
          </p:nvPr>
        </p:nvSpPr>
        <p:spPr bwMode="auto">
          <a:xfrm>
            <a:off x="446436" y="1320800"/>
            <a:ext cx="5573364" cy="4563091"/>
          </a:xfrm>
        </p:spPr>
        <p:txBody>
          <a:bodyPr>
            <a:normAutofit/>
          </a:bodyPr>
          <a:lstStyle>
            <a:lvl1pPr>
              <a:defRPr sz="2000">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stStyle>
          <a:p>
            <a:pPr lvl="0">
              <a:defRPr/>
            </a:pPr>
            <a:r>
              <a:rPr lang="en-US"/>
              <a:t>Click to edit Master text styles</a:t>
            </a:r>
          </a:p>
          <a:p>
            <a:pPr lvl="1">
              <a:defRPr/>
            </a:pPr>
            <a:r>
              <a:rPr lang="en-US"/>
              <a:t>Second level</a:t>
            </a:r>
          </a:p>
          <a:p>
            <a:pPr lvl="2">
              <a:defRPr/>
            </a:pPr>
            <a:r>
              <a:rPr lang="en-US"/>
              <a:t>Third level</a:t>
            </a:r>
          </a:p>
          <a:p>
            <a:pPr lvl="3">
              <a:defRPr/>
            </a:pPr>
            <a:r>
              <a:rPr lang="en-US"/>
              <a:t>Fourth level</a:t>
            </a:r>
          </a:p>
          <a:p>
            <a:pPr lvl="4">
              <a:defRPr/>
            </a:pPr>
            <a:r>
              <a:rPr lang="en-US"/>
              <a:t>Fifth level</a:t>
            </a:r>
            <a:endParaRPr lang="en-AU"/>
          </a:p>
        </p:txBody>
      </p:sp>
      <p:sp>
        <p:nvSpPr>
          <p:cNvPr id="4" name="Content Placeholder 3"/>
          <p:cNvSpPr>
            <a:spLocks noGrp="1"/>
          </p:cNvSpPr>
          <p:nvPr>
            <p:ph sz="half" idx="2"/>
          </p:nvPr>
        </p:nvSpPr>
        <p:spPr bwMode="auto">
          <a:xfrm>
            <a:off x="6172199" y="1320800"/>
            <a:ext cx="5573363" cy="4563091"/>
          </a:xfrm>
        </p:spPr>
        <p:txBody>
          <a:bodyPr>
            <a:normAutofit/>
          </a:bodyPr>
          <a:lstStyle>
            <a:lvl1pPr>
              <a:defRPr sz="2000">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stStyle>
          <a:p>
            <a:pPr lvl="0">
              <a:defRPr/>
            </a:pPr>
            <a:r>
              <a:rPr lang="en-US"/>
              <a:t>Click to edit Master text styles</a:t>
            </a:r>
          </a:p>
          <a:p>
            <a:pPr lvl="1">
              <a:defRPr/>
            </a:pPr>
            <a:r>
              <a:rPr lang="en-US"/>
              <a:t>Second level</a:t>
            </a:r>
          </a:p>
          <a:p>
            <a:pPr lvl="2">
              <a:defRPr/>
            </a:pPr>
            <a:r>
              <a:rPr lang="en-US"/>
              <a:t>Third level</a:t>
            </a:r>
          </a:p>
          <a:p>
            <a:pPr lvl="3">
              <a:defRPr/>
            </a:pPr>
            <a:r>
              <a:rPr lang="en-US"/>
              <a:t>Fourth level</a:t>
            </a:r>
          </a:p>
          <a:p>
            <a:pPr lvl="4">
              <a:defRPr/>
            </a:pPr>
            <a:r>
              <a:rPr lang="en-US"/>
              <a:t>Fifth level</a:t>
            </a:r>
            <a:endParaRPr lang="en-AU"/>
          </a:p>
        </p:txBody>
      </p:sp>
      <p:sp>
        <p:nvSpPr>
          <p:cNvPr id="5" name="Date Placeholder 4"/>
          <p:cNvSpPr>
            <a:spLocks noGrp="1"/>
          </p:cNvSpPr>
          <p:nvPr>
            <p:ph type="dt" sz="half" idx="10"/>
          </p:nvPr>
        </p:nvSpPr>
        <p:spPr bwMode="auto">
          <a:xfrm>
            <a:off x="446436" y="6358082"/>
            <a:ext cx="2743200" cy="365125"/>
          </a:xfrm>
        </p:spPr>
        <p:txBody>
          <a:bodyPr/>
          <a:lstStyle>
            <a:lvl1pPr>
              <a:defRPr>
                <a:latin typeface="Arial"/>
                <a:cs typeface="Arial"/>
              </a:defRPr>
            </a:lvl1pPr>
          </a:lstStyle>
          <a:p>
            <a:fld id="{C0E56B35-B369-4251-BBF6-4F513EC84CF7}" type="datetimeFigureOut">
              <a:rPr lang="en-AU" smtClean="0"/>
              <a:t>7/07/2025</a:t>
            </a:fld>
            <a:endParaRPr lang="en-AU"/>
          </a:p>
        </p:txBody>
      </p:sp>
      <p:sp>
        <p:nvSpPr>
          <p:cNvPr id="6" name="Footer Placeholder 5"/>
          <p:cNvSpPr>
            <a:spLocks noGrp="1"/>
          </p:cNvSpPr>
          <p:nvPr>
            <p:ph type="ftr" sz="quarter" idx="11"/>
          </p:nvPr>
        </p:nvSpPr>
        <p:spPr bwMode="auto"/>
        <p:txBody>
          <a:bodyPr/>
          <a:lstStyle>
            <a:lvl1pPr>
              <a:defRPr>
                <a:latin typeface="Arial"/>
                <a:cs typeface="Arial"/>
              </a:defRPr>
            </a:lvl1pPr>
          </a:lstStyle>
          <a:p>
            <a:endParaRPr lang="en-AU"/>
          </a:p>
        </p:txBody>
      </p:sp>
      <p:sp>
        <p:nvSpPr>
          <p:cNvPr id="7" name="Slide Number Placeholder 6"/>
          <p:cNvSpPr>
            <a:spLocks noGrp="1"/>
          </p:cNvSpPr>
          <p:nvPr>
            <p:ph type="sldNum" sz="quarter" idx="12"/>
          </p:nvPr>
        </p:nvSpPr>
        <p:spPr bwMode="auto">
          <a:xfrm>
            <a:off x="9002362" y="6356350"/>
            <a:ext cx="2743200" cy="365125"/>
          </a:xfrm>
        </p:spPr>
        <p:txBody>
          <a:bodyPr/>
          <a:lstStyle/>
          <a:p>
            <a:fld id="{5A3C2F1D-7F0C-4C26-A711-F8EC9495F14E}" type="slidenum">
              <a:rPr lang="en-AU" smtClean="0"/>
              <a:t>‹#›</a:t>
            </a:fld>
            <a:endParaRPr lang="en-AU"/>
          </a:p>
        </p:txBody>
      </p:sp>
      <p:sp>
        <p:nvSpPr>
          <p:cNvPr id="8" name="Title 1"/>
          <p:cNvSpPr txBox="1"/>
          <p:nvPr/>
        </p:nvSpPr>
        <p:spPr bwMode="auto">
          <a:xfrm>
            <a:off x="446436" y="360000"/>
            <a:ext cx="11299126" cy="864000"/>
          </a:xfrm>
          <a:prstGeom prst="rect">
            <a:avLst/>
          </a:prstGeom>
        </p:spPr>
        <p:txBody>
          <a:bodyPr vert="horz" lIns="91440" tIns="45720" rIns="91440" bIns="45720" rtlCol="0" anchor="ctr">
            <a:normAutofit/>
          </a:bodyPr>
          <a:lstStyle>
            <a:lvl1pPr algn="l" defTabSz="914400">
              <a:lnSpc>
                <a:spcPct val="90000"/>
              </a:lnSpc>
              <a:spcBef>
                <a:spcPts val="0"/>
              </a:spcBef>
              <a:buNone/>
              <a:defRPr sz="4400" b="1">
                <a:solidFill>
                  <a:srgbClr val="164C7B"/>
                </a:solidFill>
                <a:latin typeface="Arial"/>
                <a:ea typeface="+mj-ea"/>
                <a:cs typeface="Arial"/>
              </a:defRPr>
            </a:lvl1pPr>
          </a:lstStyle>
          <a:p>
            <a:pPr>
              <a:defRPr/>
            </a:pPr>
            <a:endParaRPr lang="en-AU"/>
          </a:p>
        </p:txBody>
      </p:sp>
      <p:pic>
        <p:nvPicPr>
          <p:cNvPr id="9" name="Picture 8"/>
          <p:cNvPicPr>
            <a:picLocks noChangeAspect="1"/>
          </p:cNvPicPr>
          <p:nvPr/>
        </p:nvPicPr>
        <p:blipFill>
          <a:blip r:embed="rId2"/>
          <a:stretch/>
        </p:blipFill>
        <p:spPr bwMode="auto">
          <a:xfrm>
            <a:off x="0" y="5883891"/>
            <a:ext cx="12192000" cy="983005"/>
          </a:xfrm>
          <a:prstGeom prst="rect">
            <a:avLst/>
          </a:prstGeom>
        </p:spPr>
      </p:pic>
      <p:sp>
        <p:nvSpPr>
          <p:cNvPr id="13" name="Title 12"/>
          <p:cNvSpPr>
            <a:spLocks noGrp="1"/>
          </p:cNvSpPr>
          <p:nvPr>
            <p:ph type="title"/>
          </p:nvPr>
        </p:nvSpPr>
        <p:spPr bwMode="auto">
          <a:xfrm>
            <a:off x="446436" y="365125"/>
            <a:ext cx="11299126" cy="858875"/>
          </a:xfrm>
        </p:spPr>
        <p:txBody>
          <a:bodyPr/>
          <a:lstStyle>
            <a:lvl1pPr>
              <a:defRPr sz="4400" b="1">
                <a:solidFill>
                  <a:srgbClr val="164C7B"/>
                </a:solidFill>
                <a:latin typeface="Arial"/>
                <a:cs typeface="Arial"/>
              </a:defRPr>
            </a:lvl1pPr>
          </a:lstStyle>
          <a:p>
            <a:pPr>
              <a:defRPr/>
            </a:pPr>
            <a:r>
              <a:rPr lang="en-US"/>
              <a:t>Click to edit Master title style</a:t>
            </a:r>
            <a:endParaRPr lang="en-AU"/>
          </a:p>
        </p:txBody>
      </p:sp>
    </p:spTree>
    <p:extLst>
      <p:ext uri="{BB962C8B-B14F-4D97-AF65-F5344CB8AC3E}">
        <p14:creationId xmlns:p14="http://schemas.microsoft.com/office/powerpoint/2010/main" val="72407295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838200" y="365125"/>
            <a:ext cx="10515600" cy="1325563"/>
          </a:xfrm>
          <a:prstGeom prst="rect">
            <a:avLst/>
          </a:prstGeom>
        </p:spPr>
        <p:txBody>
          <a:bodyPr vert="horz" lIns="91440" tIns="45720" rIns="91440" bIns="45720" rtlCol="0" anchor="ctr">
            <a:normAutofit/>
          </a:bodyPr>
          <a:lstStyle/>
          <a:p>
            <a:pPr>
              <a:defRPr/>
            </a:pPr>
            <a:r>
              <a:rPr lang="en-US"/>
              <a:t>Click to edit Master title style</a:t>
            </a:r>
            <a:endParaRPr lang="en-AU"/>
          </a:p>
        </p:txBody>
      </p:sp>
      <p:sp>
        <p:nvSpPr>
          <p:cNvPr id="3" name="Text Placeholder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en-US"/>
              <a:t>Click to edit Master text styles</a:t>
            </a:r>
          </a:p>
          <a:p>
            <a:pPr lvl="1">
              <a:defRPr/>
            </a:pPr>
            <a:r>
              <a:rPr lang="en-US"/>
              <a:t>Second level</a:t>
            </a:r>
          </a:p>
          <a:p>
            <a:pPr lvl="2">
              <a:defRPr/>
            </a:pPr>
            <a:r>
              <a:rPr lang="en-US"/>
              <a:t>Third level</a:t>
            </a:r>
          </a:p>
          <a:p>
            <a:pPr lvl="3">
              <a:defRPr/>
            </a:pPr>
            <a:r>
              <a:rPr lang="en-US"/>
              <a:t>Fourth level</a:t>
            </a:r>
          </a:p>
          <a:p>
            <a:pPr lvl="4">
              <a:defRPr/>
            </a:pPr>
            <a:r>
              <a:rPr lang="en-US"/>
              <a:t>Fifth level</a:t>
            </a:r>
            <a:endParaRPr lang="en-AU"/>
          </a:p>
        </p:txBody>
      </p:sp>
      <p:sp>
        <p:nvSpPr>
          <p:cNvPr id="4" name="Date Placeholder 3"/>
          <p:cNvSpPr>
            <a:spLocks noGrp="1"/>
          </p:cNvSpPr>
          <p:nvPr>
            <p:ph type="dt" sz="half" idx="2"/>
          </p:nvPr>
        </p:nvSpPr>
        <p:spPr bwMode="auto">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E56B35-B369-4251-BBF6-4F513EC84CF7}" type="datetimeFigureOut">
              <a:rPr lang="en-AU" smtClean="0"/>
              <a:t>7/07/2025</a:t>
            </a:fld>
            <a:endParaRPr lang="en-AU"/>
          </a:p>
        </p:txBody>
      </p:sp>
      <p:sp>
        <p:nvSpPr>
          <p:cNvPr id="5" name="Footer Placeholder 4"/>
          <p:cNvSpPr>
            <a:spLocks noGrp="1"/>
          </p:cNvSpPr>
          <p:nvPr>
            <p:ph type="ftr" sz="quarter" idx="3"/>
          </p:nvPr>
        </p:nvSpPr>
        <p:spPr bwMode="auto">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bwMode="auto">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3C2F1D-7F0C-4C26-A711-F8EC9495F14E}" type="slidenum">
              <a:rPr lang="en-AU" smtClean="0"/>
              <a:t>‹#›</a:t>
            </a:fld>
            <a:endParaRPr lang="en-AU"/>
          </a:p>
        </p:txBody>
      </p:sp>
    </p:spTree>
    <p:extLst>
      <p:ext uri="{BB962C8B-B14F-4D97-AF65-F5344CB8AC3E}">
        <p14:creationId xmlns:p14="http://schemas.microsoft.com/office/powerpoint/2010/main" val="39805992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l" defTabSz="914400" eaLnBrk="1" hangingPunct="1">
        <a:lnSpc>
          <a:spcPct val="90000"/>
        </a:lnSpc>
        <a:spcBef>
          <a:spcPts val="0"/>
        </a:spcBef>
        <a:buNone/>
        <a:defRPr sz="4400">
          <a:solidFill>
            <a:schemeClr val="tx1"/>
          </a:solidFill>
          <a:latin typeface="+mj-lt"/>
          <a:ea typeface="+mj-ea"/>
          <a:cs typeface="+mj-cs"/>
        </a:defRPr>
      </a:lvl1pPr>
    </p:titleStyle>
    <p:bodyStyle>
      <a:lvl1pPr marL="228600" indent="-228600" algn="l" defTabSz="914400" eaLnBrk="1" hangingPunct="1">
        <a:lnSpc>
          <a:spcPct val="90000"/>
        </a:lnSpc>
        <a:spcBef>
          <a:spcPts val="1000"/>
        </a:spcBef>
        <a:buFont typeface="Arial"/>
        <a:buChar char="•"/>
        <a:defRPr sz="2800">
          <a:solidFill>
            <a:schemeClr val="tx1"/>
          </a:solidFill>
          <a:latin typeface="+mn-lt"/>
          <a:ea typeface="+mn-ea"/>
          <a:cs typeface="+mn-cs"/>
        </a:defRPr>
      </a:lvl1pPr>
      <a:lvl2pPr marL="685800" indent="-228600" algn="l" defTabSz="914400" eaLnBrk="1" hangingPunct="1">
        <a:lnSpc>
          <a:spcPct val="90000"/>
        </a:lnSpc>
        <a:spcBef>
          <a:spcPts val="500"/>
        </a:spcBef>
        <a:buFont typeface="Arial"/>
        <a:buChar char="•"/>
        <a:defRPr sz="2400">
          <a:solidFill>
            <a:schemeClr val="tx1"/>
          </a:solidFill>
          <a:latin typeface="+mn-lt"/>
          <a:ea typeface="+mn-ea"/>
          <a:cs typeface="+mn-cs"/>
        </a:defRPr>
      </a:lvl2pPr>
      <a:lvl3pPr marL="1143000" indent="-228600" algn="l" defTabSz="914400" eaLnBrk="1" hangingPunct="1">
        <a:lnSpc>
          <a:spcPct val="90000"/>
        </a:lnSpc>
        <a:spcBef>
          <a:spcPts val="500"/>
        </a:spcBef>
        <a:buFont typeface="Arial"/>
        <a:buChar char="•"/>
        <a:defRPr sz="2000">
          <a:solidFill>
            <a:schemeClr val="tx1"/>
          </a:solidFill>
          <a:latin typeface="+mn-lt"/>
          <a:ea typeface="+mn-ea"/>
          <a:cs typeface="+mn-cs"/>
        </a:defRPr>
      </a:lvl3pPr>
      <a:lvl4pPr marL="1600200" indent="-228600" algn="l" defTabSz="914400" eaLnBrk="1" hangingPunct="1">
        <a:lnSpc>
          <a:spcPct val="90000"/>
        </a:lnSpc>
        <a:spcBef>
          <a:spcPts val="500"/>
        </a:spcBef>
        <a:buFont typeface="Arial"/>
        <a:buChar char="•"/>
        <a:defRPr sz="1800">
          <a:solidFill>
            <a:schemeClr val="tx1"/>
          </a:solidFill>
          <a:latin typeface="+mn-lt"/>
          <a:ea typeface="+mn-ea"/>
          <a:cs typeface="+mn-cs"/>
        </a:defRPr>
      </a:lvl4pPr>
      <a:lvl5pPr marL="2057400" indent="-228600" algn="l" defTabSz="914400" eaLnBrk="1" hangingPunct="1">
        <a:lnSpc>
          <a:spcPct val="90000"/>
        </a:lnSpc>
        <a:spcBef>
          <a:spcPts val="500"/>
        </a:spcBef>
        <a:buFont typeface="Arial"/>
        <a:buChar char="•"/>
        <a:defRPr sz="1800">
          <a:solidFill>
            <a:schemeClr val="tx1"/>
          </a:solidFill>
          <a:latin typeface="+mn-lt"/>
          <a:ea typeface="+mn-ea"/>
          <a:cs typeface="+mn-cs"/>
        </a:defRPr>
      </a:lvl5pPr>
      <a:lvl6pPr marL="2514600" indent="-228600" algn="l" defTabSz="914400" eaLnBrk="1" hangingPunct="1">
        <a:lnSpc>
          <a:spcPct val="90000"/>
        </a:lnSpc>
        <a:spcBef>
          <a:spcPts val="500"/>
        </a:spcBef>
        <a:buFont typeface="Arial"/>
        <a:buChar char="•"/>
        <a:defRPr sz="1800">
          <a:solidFill>
            <a:schemeClr val="tx1"/>
          </a:solidFill>
          <a:latin typeface="+mn-lt"/>
          <a:ea typeface="+mn-ea"/>
          <a:cs typeface="+mn-cs"/>
        </a:defRPr>
      </a:lvl6pPr>
      <a:lvl7pPr marL="2971800" indent="-228600" algn="l" defTabSz="914400" eaLnBrk="1" hangingPunct="1">
        <a:lnSpc>
          <a:spcPct val="90000"/>
        </a:lnSpc>
        <a:spcBef>
          <a:spcPts val="500"/>
        </a:spcBef>
        <a:buFont typeface="Arial"/>
        <a:buChar char="•"/>
        <a:defRPr sz="1800">
          <a:solidFill>
            <a:schemeClr val="tx1"/>
          </a:solidFill>
          <a:latin typeface="+mn-lt"/>
          <a:ea typeface="+mn-ea"/>
          <a:cs typeface="+mn-cs"/>
        </a:defRPr>
      </a:lvl7pPr>
      <a:lvl8pPr marL="3429000" indent="-228600" algn="l" defTabSz="914400" eaLnBrk="1" hangingPunct="1">
        <a:lnSpc>
          <a:spcPct val="90000"/>
        </a:lnSpc>
        <a:spcBef>
          <a:spcPts val="500"/>
        </a:spcBef>
        <a:buFont typeface="Arial"/>
        <a:buChar char="•"/>
        <a:defRPr sz="1800">
          <a:solidFill>
            <a:schemeClr val="tx1"/>
          </a:solidFill>
          <a:latin typeface="+mn-lt"/>
          <a:ea typeface="+mn-ea"/>
          <a:cs typeface="+mn-cs"/>
        </a:defRPr>
      </a:lvl8pPr>
      <a:lvl9pPr marL="3886200" indent="-228600" algn="l" defTabSz="914400" eaLnBrk="1" hangingPunct="1">
        <a:lnSpc>
          <a:spcPct val="90000"/>
        </a:lnSpc>
        <a:spcBef>
          <a:spcPts val="500"/>
        </a:spcBef>
        <a:buFont typeface="Arial"/>
        <a:buChar char="•"/>
        <a:defRPr sz="1800">
          <a:solidFill>
            <a:schemeClr val="tx1"/>
          </a:solidFill>
          <a:latin typeface="+mn-lt"/>
          <a:ea typeface="+mn-ea"/>
          <a:cs typeface="+mn-cs"/>
        </a:defRPr>
      </a:lvl9pPr>
    </p:bodyStyle>
    <p:otherStyle>
      <a:defPPr>
        <a:defRPr lang="en-US"/>
      </a:defPPr>
      <a:lvl1pPr marL="0" algn="l" defTabSz="914400" eaLnBrk="1" hangingPunct="1">
        <a:defRPr sz="1800">
          <a:solidFill>
            <a:schemeClr val="tx1"/>
          </a:solidFill>
          <a:latin typeface="+mn-lt"/>
          <a:ea typeface="+mn-ea"/>
          <a:cs typeface="+mn-cs"/>
        </a:defRPr>
      </a:lvl1pPr>
      <a:lvl2pPr marL="457200" algn="l" defTabSz="914400" eaLnBrk="1" hangingPunct="1">
        <a:defRPr sz="1800">
          <a:solidFill>
            <a:schemeClr val="tx1"/>
          </a:solidFill>
          <a:latin typeface="+mn-lt"/>
          <a:ea typeface="+mn-ea"/>
          <a:cs typeface="+mn-cs"/>
        </a:defRPr>
      </a:lvl2pPr>
      <a:lvl3pPr marL="914400" algn="l" defTabSz="914400" eaLnBrk="1" hangingPunct="1">
        <a:defRPr sz="1800">
          <a:solidFill>
            <a:schemeClr val="tx1"/>
          </a:solidFill>
          <a:latin typeface="+mn-lt"/>
          <a:ea typeface="+mn-ea"/>
          <a:cs typeface="+mn-cs"/>
        </a:defRPr>
      </a:lvl3pPr>
      <a:lvl4pPr marL="1371600" algn="l" defTabSz="914400" eaLnBrk="1" hangingPunct="1">
        <a:defRPr sz="1800">
          <a:solidFill>
            <a:schemeClr val="tx1"/>
          </a:solidFill>
          <a:latin typeface="+mn-lt"/>
          <a:ea typeface="+mn-ea"/>
          <a:cs typeface="+mn-cs"/>
        </a:defRPr>
      </a:lvl4pPr>
      <a:lvl5pPr marL="1828800" algn="l" defTabSz="914400" eaLnBrk="1" hangingPunct="1">
        <a:defRPr sz="1800">
          <a:solidFill>
            <a:schemeClr val="tx1"/>
          </a:solidFill>
          <a:latin typeface="+mn-lt"/>
          <a:ea typeface="+mn-ea"/>
          <a:cs typeface="+mn-cs"/>
        </a:defRPr>
      </a:lvl5pPr>
      <a:lvl6pPr marL="2286000" algn="l" defTabSz="914400" eaLnBrk="1" hangingPunct="1">
        <a:defRPr sz="1800">
          <a:solidFill>
            <a:schemeClr val="tx1"/>
          </a:solidFill>
          <a:latin typeface="+mn-lt"/>
          <a:ea typeface="+mn-ea"/>
          <a:cs typeface="+mn-cs"/>
        </a:defRPr>
      </a:lvl6pPr>
      <a:lvl7pPr marL="2743200" algn="l" defTabSz="914400" eaLnBrk="1" hangingPunct="1">
        <a:defRPr sz="1800">
          <a:solidFill>
            <a:schemeClr val="tx1"/>
          </a:solidFill>
          <a:latin typeface="+mn-lt"/>
          <a:ea typeface="+mn-ea"/>
          <a:cs typeface="+mn-cs"/>
        </a:defRPr>
      </a:lvl7pPr>
      <a:lvl8pPr marL="3200400" algn="l" defTabSz="914400" eaLnBrk="1" hangingPunct="1">
        <a:defRPr sz="1800">
          <a:solidFill>
            <a:schemeClr val="tx1"/>
          </a:solidFill>
          <a:latin typeface="+mn-lt"/>
          <a:ea typeface="+mn-ea"/>
          <a:cs typeface="+mn-cs"/>
        </a:defRPr>
      </a:lvl8pPr>
      <a:lvl9pPr marL="3657600" algn="l" defTabSz="914400" eaLnBrk="1" hangingPunct="1">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ai.google.dev/gemini-api/doc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6.png"/><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43DE2-3953-9792-B306-C345B0BB7302}"/>
              </a:ext>
            </a:extLst>
          </p:cNvPr>
          <p:cNvSpPr>
            <a:spLocks noGrp="1"/>
          </p:cNvSpPr>
          <p:nvPr>
            <p:ph type="ctrTitle"/>
          </p:nvPr>
        </p:nvSpPr>
        <p:spPr/>
        <p:txBody>
          <a:bodyPr/>
          <a:lstStyle/>
          <a:p>
            <a:endParaRPr lang="en-AU" dirty="0"/>
          </a:p>
        </p:txBody>
      </p:sp>
      <p:sp>
        <p:nvSpPr>
          <p:cNvPr id="3" name="Content Placeholder 2">
            <a:extLst>
              <a:ext uri="{FF2B5EF4-FFF2-40B4-BE49-F238E27FC236}">
                <a16:creationId xmlns:a16="http://schemas.microsoft.com/office/drawing/2014/main" id="{6BD2A9D8-25E0-F039-C74A-2E7BD4FABF26}"/>
              </a:ext>
            </a:extLst>
          </p:cNvPr>
          <p:cNvSpPr>
            <a:spLocks noGrp="1"/>
          </p:cNvSpPr>
          <p:nvPr>
            <p:ph type="subTitle" idx="1"/>
          </p:nvPr>
        </p:nvSpPr>
        <p:spPr/>
        <p:txBody>
          <a:bodyPr/>
          <a:lstStyle/>
          <a:p>
            <a:endParaRPr lang="en-AU" dirty="0"/>
          </a:p>
        </p:txBody>
      </p:sp>
      <p:pic>
        <p:nvPicPr>
          <p:cNvPr id="4" name="Picture 3">
            <a:extLst>
              <a:ext uri="{FF2B5EF4-FFF2-40B4-BE49-F238E27FC236}">
                <a16:creationId xmlns:a16="http://schemas.microsoft.com/office/drawing/2014/main" id="{2B7C0809-79C2-3510-476D-2B0E7F731A17}"/>
              </a:ext>
            </a:extLst>
          </p:cNvPr>
          <p:cNvPicPr>
            <a:picLocks noChangeAspect="1"/>
          </p:cNvPicPr>
          <p:nvPr/>
        </p:nvPicPr>
        <p:blipFill>
          <a:blip r:embed="rId2"/>
          <a:stretch>
            <a:fillRect/>
          </a:stretch>
        </p:blipFill>
        <p:spPr>
          <a:xfrm>
            <a:off x="491439" y="226114"/>
            <a:ext cx="7981122" cy="6405772"/>
          </a:xfrm>
          <a:prstGeom prst="rect">
            <a:avLst/>
          </a:prstGeom>
        </p:spPr>
      </p:pic>
    </p:spTree>
    <p:extLst>
      <p:ext uri="{BB962C8B-B14F-4D97-AF65-F5344CB8AC3E}">
        <p14:creationId xmlns:p14="http://schemas.microsoft.com/office/powerpoint/2010/main" val="6036500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6AFFE-72B9-80C7-9020-72E35AB38FED}"/>
              </a:ext>
            </a:extLst>
          </p:cNvPr>
          <p:cNvSpPr>
            <a:spLocks noGrp="1"/>
          </p:cNvSpPr>
          <p:nvPr>
            <p:ph type="title"/>
          </p:nvPr>
        </p:nvSpPr>
        <p:spPr/>
        <p:txBody>
          <a:bodyPr/>
          <a:lstStyle/>
          <a:p>
            <a:r>
              <a:rPr lang="en-AU" dirty="0"/>
              <a:t>Making it work in code</a:t>
            </a:r>
          </a:p>
        </p:txBody>
      </p:sp>
      <p:sp>
        <p:nvSpPr>
          <p:cNvPr id="3" name="Content Placeholder 2">
            <a:extLst>
              <a:ext uri="{FF2B5EF4-FFF2-40B4-BE49-F238E27FC236}">
                <a16:creationId xmlns:a16="http://schemas.microsoft.com/office/drawing/2014/main" id="{BF00B4FB-8D6C-EF65-B07F-7E8A67FB003C}"/>
              </a:ext>
            </a:extLst>
          </p:cNvPr>
          <p:cNvSpPr>
            <a:spLocks noGrp="1"/>
          </p:cNvSpPr>
          <p:nvPr>
            <p:ph idx="1"/>
          </p:nvPr>
        </p:nvSpPr>
        <p:spPr/>
        <p:txBody>
          <a:bodyPr/>
          <a:lstStyle/>
          <a:p>
            <a:r>
              <a:rPr lang="en-AU" dirty="0"/>
              <a:t>Using the Google AI studio code button &lt; &gt;</a:t>
            </a:r>
          </a:p>
          <a:p>
            <a:endParaRPr lang="en-AU" dirty="0"/>
          </a:p>
          <a:p>
            <a:pPr marL="0" indent="0">
              <a:buNone/>
            </a:pPr>
            <a:endParaRPr lang="en-AU" dirty="0"/>
          </a:p>
          <a:p>
            <a:pPr marL="0" indent="0">
              <a:buNone/>
            </a:pPr>
            <a:endParaRPr lang="en-AU" dirty="0"/>
          </a:p>
        </p:txBody>
      </p:sp>
      <p:pic>
        <p:nvPicPr>
          <p:cNvPr id="5" name="Picture 4">
            <a:extLst>
              <a:ext uri="{FF2B5EF4-FFF2-40B4-BE49-F238E27FC236}">
                <a16:creationId xmlns:a16="http://schemas.microsoft.com/office/drawing/2014/main" id="{C829AEC1-04E5-6E05-370D-8C44E4E75A6C}"/>
              </a:ext>
            </a:extLst>
          </p:cNvPr>
          <p:cNvPicPr>
            <a:picLocks noChangeAspect="1"/>
          </p:cNvPicPr>
          <p:nvPr/>
        </p:nvPicPr>
        <p:blipFill>
          <a:blip r:embed="rId2"/>
          <a:stretch>
            <a:fillRect/>
          </a:stretch>
        </p:blipFill>
        <p:spPr>
          <a:xfrm>
            <a:off x="506733" y="2663686"/>
            <a:ext cx="5056700" cy="3146494"/>
          </a:xfrm>
          <a:prstGeom prst="rect">
            <a:avLst/>
          </a:prstGeom>
        </p:spPr>
      </p:pic>
      <p:pic>
        <p:nvPicPr>
          <p:cNvPr id="7" name="Picture 6">
            <a:extLst>
              <a:ext uri="{FF2B5EF4-FFF2-40B4-BE49-F238E27FC236}">
                <a16:creationId xmlns:a16="http://schemas.microsoft.com/office/drawing/2014/main" id="{D2B6BF8E-3063-B929-DDEC-8EDD4C6A5D95}"/>
              </a:ext>
            </a:extLst>
          </p:cNvPr>
          <p:cNvPicPr>
            <a:picLocks noChangeAspect="1"/>
          </p:cNvPicPr>
          <p:nvPr/>
        </p:nvPicPr>
        <p:blipFill>
          <a:blip r:embed="rId3"/>
          <a:stretch>
            <a:fillRect/>
          </a:stretch>
        </p:blipFill>
        <p:spPr>
          <a:xfrm>
            <a:off x="6297100" y="2687768"/>
            <a:ext cx="5056700" cy="3122412"/>
          </a:xfrm>
          <a:prstGeom prst="rect">
            <a:avLst/>
          </a:prstGeom>
        </p:spPr>
      </p:pic>
    </p:spTree>
    <p:extLst>
      <p:ext uri="{BB962C8B-B14F-4D97-AF65-F5344CB8AC3E}">
        <p14:creationId xmlns:p14="http://schemas.microsoft.com/office/powerpoint/2010/main" val="1570307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E2C6D-54FE-67DE-4071-8C19258CB721}"/>
              </a:ext>
            </a:extLst>
          </p:cNvPr>
          <p:cNvSpPr>
            <a:spLocks noGrp="1"/>
          </p:cNvSpPr>
          <p:nvPr>
            <p:ph type="title"/>
          </p:nvPr>
        </p:nvSpPr>
        <p:spPr/>
        <p:txBody>
          <a:bodyPr/>
          <a:lstStyle/>
          <a:p>
            <a:r>
              <a:rPr lang="en-AU" dirty="0"/>
              <a:t>Read the Docs</a:t>
            </a:r>
          </a:p>
        </p:txBody>
      </p:sp>
      <p:sp>
        <p:nvSpPr>
          <p:cNvPr id="3" name="Content Placeholder 2">
            <a:extLst>
              <a:ext uri="{FF2B5EF4-FFF2-40B4-BE49-F238E27FC236}">
                <a16:creationId xmlns:a16="http://schemas.microsoft.com/office/drawing/2014/main" id="{BED6AD67-6DC1-5CE8-9D12-1694E726EDD0}"/>
              </a:ext>
            </a:extLst>
          </p:cNvPr>
          <p:cNvSpPr>
            <a:spLocks noGrp="1"/>
          </p:cNvSpPr>
          <p:nvPr>
            <p:ph idx="1"/>
          </p:nvPr>
        </p:nvSpPr>
        <p:spPr/>
        <p:txBody>
          <a:bodyPr/>
          <a:lstStyle/>
          <a:p>
            <a:r>
              <a:rPr lang="en-AU" dirty="0"/>
              <a:t>Or we can read the documentation: </a:t>
            </a:r>
            <a:r>
              <a:rPr lang="en-AU" dirty="0">
                <a:hlinkClick r:id="rId2"/>
              </a:rPr>
              <a:t>https://ai.google.dev/gemini-api/docs</a:t>
            </a:r>
            <a:endParaRPr lang="en-AU" dirty="0"/>
          </a:p>
          <a:p>
            <a:endParaRPr lang="en-AU" dirty="0"/>
          </a:p>
          <a:p>
            <a:endParaRPr lang="en-AU" dirty="0"/>
          </a:p>
        </p:txBody>
      </p:sp>
      <p:pic>
        <p:nvPicPr>
          <p:cNvPr id="7" name="Picture 6">
            <a:extLst>
              <a:ext uri="{FF2B5EF4-FFF2-40B4-BE49-F238E27FC236}">
                <a16:creationId xmlns:a16="http://schemas.microsoft.com/office/drawing/2014/main" id="{4C1F83E4-6DDD-B19E-2C3D-73C7A4E7BD24}"/>
              </a:ext>
            </a:extLst>
          </p:cNvPr>
          <p:cNvPicPr>
            <a:picLocks noChangeAspect="1"/>
          </p:cNvPicPr>
          <p:nvPr/>
        </p:nvPicPr>
        <p:blipFill>
          <a:blip r:embed="rId3"/>
          <a:stretch>
            <a:fillRect/>
          </a:stretch>
        </p:blipFill>
        <p:spPr>
          <a:xfrm>
            <a:off x="2893389" y="2054841"/>
            <a:ext cx="5857875" cy="3829050"/>
          </a:xfrm>
          <a:prstGeom prst="rect">
            <a:avLst/>
          </a:prstGeom>
        </p:spPr>
      </p:pic>
    </p:spTree>
    <p:extLst>
      <p:ext uri="{BB962C8B-B14F-4D97-AF65-F5344CB8AC3E}">
        <p14:creationId xmlns:p14="http://schemas.microsoft.com/office/powerpoint/2010/main" val="21856699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560FC-4500-02E7-5167-A9BB1345887B}"/>
              </a:ext>
            </a:extLst>
          </p:cNvPr>
          <p:cNvSpPr>
            <a:spLocks noGrp="1"/>
          </p:cNvSpPr>
          <p:nvPr>
            <p:ph type="title"/>
          </p:nvPr>
        </p:nvSpPr>
        <p:spPr/>
        <p:txBody>
          <a:bodyPr/>
          <a:lstStyle/>
          <a:p>
            <a:r>
              <a:rPr lang="en-AU" dirty="0"/>
              <a:t>Getting the job done</a:t>
            </a:r>
          </a:p>
        </p:txBody>
      </p:sp>
      <p:sp>
        <p:nvSpPr>
          <p:cNvPr id="3" name="Content Placeholder 2">
            <a:extLst>
              <a:ext uri="{FF2B5EF4-FFF2-40B4-BE49-F238E27FC236}">
                <a16:creationId xmlns:a16="http://schemas.microsoft.com/office/drawing/2014/main" id="{3CD916CB-2C81-4D3E-3BAB-C144BD1E0A1A}"/>
              </a:ext>
            </a:extLst>
          </p:cNvPr>
          <p:cNvSpPr>
            <a:spLocks noGrp="1"/>
          </p:cNvSpPr>
          <p:nvPr>
            <p:ph idx="1"/>
          </p:nvPr>
        </p:nvSpPr>
        <p:spPr/>
        <p:txBody>
          <a:bodyPr/>
          <a:lstStyle/>
          <a:p>
            <a:r>
              <a:rPr lang="en-AU" dirty="0"/>
              <a:t>Before we can really “prompt” we need to know what the system needs to do</a:t>
            </a:r>
          </a:p>
          <a:p>
            <a:pPr lvl="1"/>
            <a:r>
              <a:rPr lang="en-AU" dirty="0"/>
              <a:t>Identify the source data </a:t>
            </a:r>
          </a:p>
          <a:p>
            <a:pPr lvl="1"/>
            <a:r>
              <a:rPr lang="en-AU" dirty="0"/>
              <a:t>Set up the instructions</a:t>
            </a:r>
          </a:p>
          <a:p>
            <a:pPr lvl="1"/>
            <a:r>
              <a:rPr lang="en-AU" dirty="0"/>
              <a:t>Inject the source data into the instructions</a:t>
            </a:r>
          </a:p>
          <a:p>
            <a:pPr lvl="1"/>
            <a:r>
              <a:rPr lang="en-AU" dirty="0"/>
              <a:t>Format the output</a:t>
            </a:r>
          </a:p>
          <a:p>
            <a:pPr lvl="1"/>
            <a:r>
              <a:rPr lang="en-AU" dirty="0"/>
              <a:t>Make sure that we can tie the output to the input</a:t>
            </a:r>
          </a:p>
          <a:p>
            <a:pPr lvl="1"/>
            <a:r>
              <a:rPr lang="en-AU" dirty="0"/>
              <a:t>Get the output </a:t>
            </a:r>
          </a:p>
          <a:p>
            <a:pPr marL="457200" lvl="1" indent="0">
              <a:buNone/>
            </a:pPr>
            <a:endParaRPr lang="en-AU" dirty="0"/>
          </a:p>
          <a:p>
            <a:pPr lvl="1"/>
            <a:endParaRPr lang="en-AU" dirty="0"/>
          </a:p>
        </p:txBody>
      </p:sp>
    </p:spTree>
    <p:extLst>
      <p:ext uri="{BB962C8B-B14F-4D97-AF65-F5344CB8AC3E}">
        <p14:creationId xmlns:p14="http://schemas.microsoft.com/office/powerpoint/2010/main" val="1770758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30198-E758-282F-2092-359A4A701B6E}"/>
              </a:ext>
            </a:extLst>
          </p:cNvPr>
          <p:cNvSpPr>
            <a:spLocks noGrp="1"/>
          </p:cNvSpPr>
          <p:nvPr>
            <p:ph type="title"/>
          </p:nvPr>
        </p:nvSpPr>
        <p:spPr/>
        <p:txBody>
          <a:bodyPr/>
          <a:lstStyle/>
          <a:p>
            <a:r>
              <a:rPr lang="en-AU" dirty="0"/>
              <a:t>Write the prompt</a:t>
            </a:r>
          </a:p>
        </p:txBody>
      </p:sp>
      <p:sp>
        <p:nvSpPr>
          <p:cNvPr id="3" name="Content Placeholder 2">
            <a:extLst>
              <a:ext uri="{FF2B5EF4-FFF2-40B4-BE49-F238E27FC236}">
                <a16:creationId xmlns:a16="http://schemas.microsoft.com/office/drawing/2014/main" id="{B41325F5-C2F4-FF1C-313D-FFDADAB4E514}"/>
              </a:ext>
            </a:extLst>
          </p:cNvPr>
          <p:cNvSpPr>
            <a:spLocks noGrp="1"/>
          </p:cNvSpPr>
          <p:nvPr>
            <p:ph idx="1"/>
          </p:nvPr>
        </p:nvSpPr>
        <p:spPr/>
        <p:txBody>
          <a:bodyPr/>
          <a:lstStyle/>
          <a:p>
            <a:r>
              <a:rPr lang="en-AU" dirty="0"/>
              <a:t>[prompt: I want to make a piece of python code that allows me to process free text survey responses using AI. The responses are in a column in a pandas dataframe. I need to be able to get all the responses into the context of the prompt as well as include any instructions on how to process the responses. I want to make sure that I can link the AI response back to each individual survey response. How can I get this to work in python using Google AI.]</a:t>
            </a:r>
          </a:p>
        </p:txBody>
      </p:sp>
    </p:spTree>
    <p:extLst>
      <p:ext uri="{BB962C8B-B14F-4D97-AF65-F5344CB8AC3E}">
        <p14:creationId xmlns:p14="http://schemas.microsoft.com/office/powerpoint/2010/main" val="2949507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4A16E-843D-21B9-037B-AC6C47CB886E}"/>
              </a:ext>
            </a:extLst>
          </p:cNvPr>
          <p:cNvSpPr>
            <a:spLocks noGrp="1"/>
          </p:cNvSpPr>
          <p:nvPr>
            <p:ph type="title"/>
          </p:nvPr>
        </p:nvSpPr>
        <p:spPr/>
        <p:txBody>
          <a:bodyPr/>
          <a:lstStyle/>
          <a:p>
            <a:r>
              <a:rPr lang="en-AU" dirty="0"/>
              <a:t>Get your API key</a:t>
            </a:r>
          </a:p>
        </p:txBody>
      </p:sp>
      <p:pic>
        <p:nvPicPr>
          <p:cNvPr id="4" name="Content Placeholder 3">
            <a:extLst>
              <a:ext uri="{FF2B5EF4-FFF2-40B4-BE49-F238E27FC236}">
                <a16:creationId xmlns:a16="http://schemas.microsoft.com/office/drawing/2014/main" id="{76405C0C-52BD-BC46-1EF5-3D0B61A25413}"/>
              </a:ext>
            </a:extLst>
          </p:cNvPr>
          <p:cNvPicPr>
            <a:picLocks noGrp="1" noChangeAspect="1"/>
          </p:cNvPicPr>
          <p:nvPr>
            <p:ph idx="1"/>
          </p:nvPr>
        </p:nvPicPr>
        <p:blipFill>
          <a:blip r:embed="rId2"/>
          <a:stretch>
            <a:fillRect/>
          </a:stretch>
        </p:blipFill>
        <p:spPr>
          <a:xfrm>
            <a:off x="3094263" y="1224000"/>
            <a:ext cx="5404757" cy="4519612"/>
          </a:xfrm>
          <a:prstGeom prst="rect">
            <a:avLst/>
          </a:prstGeom>
        </p:spPr>
      </p:pic>
    </p:spTree>
    <p:extLst>
      <p:ext uri="{BB962C8B-B14F-4D97-AF65-F5344CB8AC3E}">
        <p14:creationId xmlns:p14="http://schemas.microsoft.com/office/powerpoint/2010/main" val="2014493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7A6AF-0D1C-16DA-BAF0-D6ECD89CA262}"/>
              </a:ext>
            </a:extLst>
          </p:cNvPr>
          <p:cNvSpPr>
            <a:spLocks noGrp="1"/>
          </p:cNvSpPr>
          <p:nvPr>
            <p:ph type="title"/>
          </p:nvPr>
        </p:nvSpPr>
        <p:spPr/>
        <p:txBody>
          <a:bodyPr/>
          <a:lstStyle/>
          <a:p>
            <a:r>
              <a:rPr lang="en-AU" dirty="0"/>
              <a:t>Review</a:t>
            </a:r>
          </a:p>
        </p:txBody>
      </p:sp>
      <p:sp>
        <p:nvSpPr>
          <p:cNvPr id="3" name="Content Placeholder 2">
            <a:extLst>
              <a:ext uri="{FF2B5EF4-FFF2-40B4-BE49-F238E27FC236}">
                <a16:creationId xmlns:a16="http://schemas.microsoft.com/office/drawing/2014/main" id="{356301A0-16BF-CB19-9CC9-7F5598C13D40}"/>
              </a:ext>
            </a:extLst>
          </p:cNvPr>
          <p:cNvSpPr>
            <a:spLocks noGrp="1"/>
          </p:cNvSpPr>
          <p:nvPr>
            <p:ph idx="1"/>
          </p:nvPr>
        </p:nvSpPr>
        <p:spPr/>
        <p:txBody>
          <a:bodyPr/>
          <a:lstStyle/>
          <a:p>
            <a:r>
              <a:rPr lang="en-AU" dirty="0"/>
              <a:t>Paste code into your IDE</a:t>
            </a:r>
          </a:p>
          <a:p>
            <a:r>
              <a:rPr lang="en-AU" dirty="0"/>
              <a:t>Make sure the .</a:t>
            </a:r>
            <a:r>
              <a:rPr lang="en-AU" dirty="0" err="1"/>
              <a:t>venv</a:t>
            </a:r>
            <a:r>
              <a:rPr lang="en-AU" dirty="0"/>
              <a:t> has all the required packages</a:t>
            </a:r>
          </a:p>
          <a:p>
            <a:endParaRPr lang="en-AU" dirty="0"/>
          </a:p>
          <a:p>
            <a:r>
              <a:rPr lang="en-AU" dirty="0"/>
              <a:t>Run the code</a:t>
            </a:r>
          </a:p>
          <a:p>
            <a:endParaRPr lang="en-AU" dirty="0"/>
          </a:p>
          <a:p>
            <a:r>
              <a:rPr lang="en-AU" dirty="0"/>
              <a:t>What does it do?</a:t>
            </a:r>
          </a:p>
          <a:p>
            <a:endParaRPr lang="en-AU" dirty="0"/>
          </a:p>
          <a:p>
            <a:r>
              <a:rPr lang="en-AU" dirty="0" err="1"/>
              <a:t>Borked</a:t>
            </a:r>
            <a:r>
              <a:rPr lang="en-AU" dirty="0"/>
              <a:t>? Identify the errors adjust the prompt…</a:t>
            </a:r>
          </a:p>
          <a:p>
            <a:r>
              <a:rPr lang="en-AU" dirty="0"/>
              <a:t>Paste the error message to the AI</a:t>
            </a:r>
          </a:p>
        </p:txBody>
      </p:sp>
      <p:pic>
        <p:nvPicPr>
          <p:cNvPr id="4" name="Picture 3">
            <a:extLst>
              <a:ext uri="{FF2B5EF4-FFF2-40B4-BE49-F238E27FC236}">
                <a16:creationId xmlns:a16="http://schemas.microsoft.com/office/drawing/2014/main" id="{073A0347-5CE9-0AAD-B0AC-DEC162DBB2F1}"/>
              </a:ext>
            </a:extLst>
          </p:cNvPr>
          <p:cNvPicPr>
            <a:picLocks noChangeAspect="1"/>
          </p:cNvPicPr>
          <p:nvPr/>
        </p:nvPicPr>
        <p:blipFill>
          <a:blip r:embed="rId2"/>
          <a:stretch>
            <a:fillRect/>
          </a:stretch>
        </p:blipFill>
        <p:spPr>
          <a:xfrm>
            <a:off x="7823790" y="616693"/>
            <a:ext cx="4244163" cy="4244163"/>
          </a:xfrm>
          <a:prstGeom prst="rect">
            <a:avLst/>
          </a:prstGeom>
        </p:spPr>
      </p:pic>
    </p:spTree>
    <p:extLst>
      <p:ext uri="{BB962C8B-B14F-4D97-AF65-F5344CB8AC3E}">
        <p14:creationId xmlns:p14="http://schemas.microsoft.com/office/powerpoint/2010/main" val="1043557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F7718-B536-FAB8-5C6E-70E14C3251B9}"/>
              </a:ext>
            </a:extLst>
          </p:cNvPr>
          <p:cNvSpPr>
            <a:spLocks noGrp="1"/>
          </p:cNvSpPr>
          <p:nvPr>
            <p:ph type="title"/>
          </p:nvPr>
        </p:nvSpPr>
        <p:spPr>
          <a:xfrm>
            <a:off x="773408" y="992094"/>
            <a:ext cx="3616913" cy="2795160"/>
          </a:xfrm>
        </p:spPr>
        <p:txBody>
          <a:bodyPr vert="horz" lIns="91440" tIns="45720" rIns="91440" bIns="45720" rtlCol="0" anchor="b">
            <a:normAutofit/>
          </a:bodyPr>
          <a:lstStyle/>
          <a:p>
            <a:pPr algn="ctr"/>
            <a:r>
              <a:rPr lang="en-US" kern="1200" dirty="0">
                <a:solidFill>
                  <a:schemeClr val="tx1"/>
                </a:solidFill>
                <a:latin typeface="+mj-lt"/>
                <a:ea typeface="+mj-ea"/>
                <a:cs typeface="+mj-cs"/>
              </a:rPr>
              <a:t>Trust?</a:t>
            </a:r>
          </a:p>
        </p:txBody>
      </p:sp>
      <p:sp>
        <p:nvSpPr>
          <p:cNvPr id="3" name="Content Placeholder 2">
            <a:extLst>
              <a:ext uri="{FF2B5EF4-FFF2-40B4-BE49-F238E27FC236}">
                <a16:creationId xmlns:a16="http://schemas.microsoft.com/office/drawing/2014/main" id="{F7E1B475-D2C9-EC4D-0694-71E35EDDCC17}"/>
              </a:ext>
            </a:extLst>
          </p:cNvPr>
          <p:cNvSpPr>
            <a:spLocks noGrp="1"/>
          </p:cNvSpPr>
          <p:nvPr>
            <p:ph idx="1"/>
          </p:nvPr>
        </p:nvSpPr>
        <p:spPr>
          <a:xfrm>
            <a:off x="996287" y="4121253"/>
            <a:ext cx="3125337" cy="1136843"/>
          </a:xfrm>
        </p:spPr>
        <p:txBody>
          <a:bodyPr vert="horz" lIns="91440" tIns="45720" rIns="91440" bIns="45720" rtlCol="0">
            <a:normAutofit/>
          </a:bodyPr>
          <a:lstStyle/>
          <a:p>
            <a:pPr marL="0" indent="0" algn="ctr">
              <a:buNone/>
            </a:pPr>
            <a:r>
              <a:rPr lang="en-US" sz="1800" kern="1200" dirty="0">
                <a:solidFill>
                  <a:schemeClr val="tx1"/>
                </a:solidFill>
                <a:latin typeface="+mn-lt"/>
                <a:ea typeface="+mn-ea"/>
                <a:cs typeface="+mn-cs"/>
              </a:rPr>
              <a:t>[prompt]:why use code and not just rely on the AI to do the job for you?]</a:t>
            </a:r>
          </a:p>
        </p:txBody>
      </p:sp>
      <p:pic>
        <p:nvPicPr>
          <p:cNvPr id="5" name="Picture 4">
            <a:extLst>
              <a:ext uri="{FF2B5EF4-FFF2-40B4-BE49-F238E27FC236}">
                <a16:creationId xmlns:a16="http://schemas.microsoft.com/office/drawing/2014/main" id="{3F4FB175-4563-27F9-5FC2-D0228F5E2E5C}"/>
              </a:ext>
            </a:extLst>
          </p:cNvPr>
          <p:cNvPicPr>
            <a:picLocks noChangeAspect="1"/>
          </p:cNvPicPr>
          <p:nvPr/>
        </p:nvPicPr>
        <p:blipFill>
          <a:blip r:embed="rId2"/>
          <a:stretch>
            <a:fillRect/>
          </a:stretch>
        </p:blipFill>
        <p:spPr>
          <a:xfrm>
            <a:off x="5895751" y="1680011"/>
            <a:ext cx="5708649" cy="3468003"/>
          </a:xfrm>
          <a:prstGeom prst="rect">
            <a:avLst/>
          </a:prstGeom>
        </p:spPr>
      </p:pic>
    </p:spTree>
    <p:extLst>
      <p:ext uri="{BB962C8B-B14F-4D97-AF65-F5344CB8AC3E}">
        <p14:creationId xmlns:p14="http://schemas.microsoft.com/office/powerpoint/2010/main" val="39586209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C63F2-4979-C3D7-21D6-96608672B82D}"/>
              </a:ext>
            </a:extLst>
          </p:cNvPr>
          <p:cNvSpPr>
            <a:spLocks noGrp="1"/>
          </p:cNvSpPr>
          <p:nvPr>
            <p:ph type="title"/>
          </p:nvPr>
        </p:nvSpPr>
        <p:spPr/>
        <p:txBody>
          <a:bodyPr/>
          <a:lstStyle/>
          <a:p>
            <a:r>
              <a:rPr lang="en-AU" dirty="0"/>
              <a:t>Get the results </a:t>
            </a:r>
          </a:p>
        </p:txBody>
      </p:sp>
      <p:sp>
        <p:nvSpPr>
          <p:cNvPr id="3" name="Content Placeholder 2">
            <a:extLst>
              <a:ext uri="{FF2B5EF4-FFF2-40B4-BE49-F238E27FC236}">
                <a16:creationId xmlns:a16="http://schemas.microsoft.com/office/drawing/2014/main" id="{015723B6-EFF0-CCD5-3C6E-1EFC0A69A9EF}"/>
              </a:ext>
            </a:extLst>
          </p:cNvPr>
          <p:cNvSpPr>
            <a:spLocks noGrp="1"/>
          </p:cNvSpPr>
          <p:nvPr>
            <p:ph idx="1"/>
          </p:nvPr>
        </p:nvSpPr>
        <p:spPr/>
        <p:txBody>
          <a:bodyPr>
            <a:normAutofit/>
          </a:bodyPr>
          <a:lstStyle/>
          <a:p>
            <a:r>
              <a:rPr lang="en-AU" dirty="0"/>
              <a:t>How good are the results?</a:t>
            </a:r>
          </a:p>
          <a:p>
            <a:endParaRPr lang="en-AU" dirty="0"/>
          </a:p>
          <a:p>
            <a:r>
              <a:rPr lang="en-AU" dirty="0"/>
              <a:t>Should they be perfect?</a:t>
            </a:r>
          </a:p>
          <a:p>
            <a:pPr marL="0" indent="0">
              <a:buNone/>
            </a:pPr>
            <a:endParaRPr lang="en-AU" dirty="0"/>
          </a:p>
          <a:p>
            <a:r>
              <a:rPr lang="en-AU" dirty="0"/>
              <a:t>[prompt: I have a human coder who gets the result correct 95% of the time. I also have an AI coder who gets the result correct 85% of the time. The only difference between the two coders is that the human can code 100 topics and the AI can code 100,000 topics in the same time taken. Given the accuracy figures explain how coding 100,000 topics at 85% is better that coding 100 at 95%]</a:t>
            </a:r>
          </a:p>
        </p:txBody>
      </p:sp>
    </p:spTree>
    <p:extLst>
      <p:ext uri="{BB962C8B-B14F-4D97-AF65-F5344CB8AC3E}">
        <p14:creationId xmlns:p14="http://schemas.microsoft.com/office/powerpoint/2010/main" val="12870693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7B972-814F-F18A-8ABB-8FF522C07739}"/>
              </a:ext>
            </a:extLst>
          </p:cNvPr>
          <p:cNvSpPr>
            <a:spLocks noGrp="1"/>
          </p:cNvSpPr>
          <p:nvPr>
            <p:ph type="title"/>
          </p:nvPr>
        </p:nvSpPr>
        <p:spPr>
          <a:xfrm>
            <a:off x="446436" y="365125"/>
            <a:ext cx="11299126" cy="858875"/>
          </a:xfrm>
        </p:spPr>
        <p:txBody>
          <a:bodyPr anchor="ctr">
            <a:normAutofit/>
          </a:bodyPr>
          <a:lstStyle/>
          <a:p>
            <a:r>
              <a:rPr lang="en-AU" dirty="0"/>
              <a:t>Talking about AI</a:t>
            </a:r>
          </a:p>
        </p:txBody>
      </p:sp>
      <p:graphicFrame>
        <p:nvGraphicFramePr>
          <p:cNvPr id="5" name="Content Placeholder 2">
            <a:extLst>
              <a:ext uri="{FF2B5EF4-FFF2-40B4-BE49-F238E27FC236}">
                <a16:creationId xmlns:a16="http://schemas.microsoft.com/office/drawing/2014/main" id="{92BAFD60-D940-9C77-8DB9-DA44029E0E36}"/>
              </a:ext>
            </a:extLst>
          </p:cNvPr>
          <p:cNvGraphicFramePr>
            <a:graphicFrameLocks noGrp="1"/>
          </p:cNvGraphicFramePr>
          <p:nvPr>
            <p:ph sz="half" idx="2"/>
          </p:nvPr>
        </p:nvGraphicFramePr>
        <p:xfrm>
          <a:off x="6172199" y="1320800"/>
          <a:ext cx="5573363" cy="45630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Content Placeholder 6">
            <a:extLst>
              <a:ext uri="{FF2B5EF4-FFF2-40B4-BE49-F238E27FC236}">
                <a16:creationId xmlns:a16="http://schemas.microsoft.com/office/drawing/2014/main" id="{F1E66E9F-4875-BFA4-63E8-F1266F264208}"/>
              </a:ext>
            </a:extLst>
          </p:cNvPr>
          <p:cNvPicPr>
            <a:picLocks noGrp="1" noChangeAspect="1"/>
          </p:cNvPicPr>
          <p:nvPr>
            <p:ph sz="half" idx="1"/>
          </p:nvPr>
        </p:nvPicPr>
        <p:blipFill>
          <a:blip r:embed="rId7"/>
          <a:stretch>
            <a:fillRect/>
          </a:stretch>
        </p:blipFill>
        <p:spPr>
          <a:xfrm>
            <a:off x="859536" y="1320800"/>
            <a:ext cx="4663439" cy="4562475"/>
          </a:xfrm>
          <a:prstGeom prst="rect">
            <a:avLst/>
          </a:prstGeom>
        </p:spPr>
      </p:pic>
    </p:spTree>
    <p:extLst>
      <p:ext uri="{BB962C8B-B14F-4D97-AF65-F5344CB8AC3E}">
        <p14:creationId xmlns:p14="http://schemas.microsoft.com/office/powerpoint/2010/main" val="773158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DCF70-BD50-02EB-114E-CE60D1D8A8DE}"/>
              </a:ext>
            </a:extLst>
          </p:cNvPr>
          <p:cNvSpPr>
            <a:spLocks noGrp="1"/>
          </p:cNvSpPr>
          <p:nvPr>
            <p:ph type="title"/>
          </p:nvPr>
        </p:nvSpPr>
        <p:spPr>
          <a:xfrm>
            <a:off x="446436" y="360000"/>
            <a:ext cx="11299126" cy="864000"/>
          </a:xfrm>
        </p:spPr>
        <p:txBody>
          <a:bodyPr anchor="ctr">
            <a:normAutofit/>
          </a:bodyPr>
          <a:lstStyle/>
          <a:p>
            <a:r>
              <a:rPr lang="en-AU" dirty="0"/>
              <a:t>Ai studio </a:t>
            </a:r>
          </a:p>
        </p:txBody>
      </p:sp>
      <p:graphicFrame>
        <p:nvGraphicFramePr>
          <p:cNvPr id="5" name="Content Placeholder 2">
            <a:extLst>
              <a:ext uri="{FF2B5EF4-FFF2-40B4-BE49-F238E27FC236}">
                <a16:creationId xmlns:a16="http://schemas.microsoft.com/office/drawing/2014/main" id="{1174B5C7-F914-C797-A617-22B038DF7645}"/>
              </a:ext>
            </a:extLst>
          </p:cNvPr>
          <p:cNvGraphicFramePr>
            <a:graphicFrameLocks noGrp="1"/>
          </p:cNvGraphicFramePr>
          <p:nvPr>
            <p:ph idx="1"/>
          </p:nvPr>
        </p:nvGraphicFramePr>
        <p:xfrm>
          <a:off x="446435" y="1363287"/>
          <a:ext cx="11299126" cy="4520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9423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68030-B3E9-F6B9-7E97-6FCF44D018FE}"/>
              </a:ext>
            </a:extLst>
          </p:cNvPr>
          <p:cNvSpPr>
            <a:spLocks noGrp="1"/>
          </p:cNvSpPr>
          <p:nvPr>
            <p:ph type="title"/>
          </p:nvPr>
        </p:nvSpPr>
        <p:spPr/>
        <p:txBody>
          <a:bodyPr>
            <a:normAutofit fontScale="90000"/>
          </a:bodyPr>
          <a:lstStyle/>
          <a:p>
            <a:r>
              <a:rPr lang="en-AU"/>
              <a:t>API keys, SDKs and a </a:t>
            </a:r>
            <a:r>
              <a:rPr lang="en-AU" dirty="0"/>
              <a:t>Python API wrapper</a:t>
            </a:r>
          </a:p>
        </p:txBody>
      </p:sp>
      <p:sp>
        <p:nvSpPr>
          <p:cNvPr id="3" name="Content Placeholder 2">
            <a:extLst>
              <a:ext uri="{FF2B5EF4-FFF2-40B4-BE49-F238E27FC236}">
                <a16:creationId xmlns:a16="http://schemas.microsoft.com/office/drawing/2014/main" id="{F6A94796-051F-9563-8160-F9D74C1E272F}"/>
              </a:ext>
            </a:extLst>
          </p:cNvPr>
          <p:cNvSpPr>
            <a:spLocks noGrp="1"/>
          </p:cNvSpPr>
          <p:nvPr>
            <p:ph idx="1"/>
          </p:nvPr>
        </p:nvSpPr>
        <p:spPr/>
        <p:txBody>
          <a:bodyPr/>
          <a:lstStyle/>
          <a:p>
            <a:r>
              <a:rPr lang="en-AU" dirty="0"/>
              <a:t>[prompt: explain what an API key is and why you might use them]</a:t>
            </a:r>
          </a:p>
          <a:p>
            <a:endParaRPr lang="en-AU" dirty="0"/>
          </a:p>
          <a:p>
            <a:r>
              <a:rPr lang="en-AU" dirty="0"/>
              <a:t>[prompt: what is an SDK?]</a:t>
            </a:r>
          </a:p>
          <a:p>
            <a:endParaRPr lang="en-AU" dirty="0"/>
          </a:p>
          <a:p>
            <a:r>
              <a:rPr lang="en-AU" dirty="0"/>
              <a:t>[prompt: what is a python API wrapper?]</a:t>
            </a:r>
          </a:p>
        </p:txBody>
      </p:sp>
    </p:spTree>
    <p:extLst>
      <p:ext uri="{BB962C8B-B14F-4D97-AF65-F5344CB8AC3E}">
        <p14:creationId xmlns:p14="http://schemas.microsoft.com/office/powerpoint/2010/main" val="2294508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9F707-3E62-BA2C-A512-0144ECE8F1EE}"/>
              </a:ext>
            </a:extLst>
          </p:cNvPr>
          <p:cNvSpPr>
            <a:spLocks noGrp="1"/>
          </p:cNvSpPr>
          <p:nvPr>
            <p:ph type="title"/>
          </p:nvPr>
        </p:nvSpPr>
        <p:spPr/>
        <p:txBody>
          <a:bodyPr/>
          <a:lstStyle/>
          <a:p>
            <a:r>
              <a:rPr lang="en-AU" dirty="0"/>
              <a:t>Load data</a:t>
            </a:r>
          </a:p>
        </p:txBody>
      </p:sp>
      <p:sp>
        <p:nvSpPr>
          <p:cNvPr id="3" name="Content Placeholder 2">
            <a:extLst>
              <a:ext uri="{FF2B5EF4-FFF2-40B4-BE49-F238E27FC236}">
                <a16:creationId xmlns:a16="http://schemas.microsoft.com/office/drawing/2014/main" id="{A85A69A6-7727-FD6C-52B4-D688676DD57F}"/>
              </a:ext>
            </a:extLst>
          </p:cNvPr>
          <p:cNvSpPr>
            <a:spLocks noGrp="1"/>
          </p:cNvSpPr>
          <p:nvPr>
            <p:ph idx="1"/>
          </p:nvPr>
        </p:nvSpPr>
        <p:spPr/>
        <p:txBody>
          <a:bodyPr/>
          <a:lstStyle/>
          <a:p>
            <a:r>
              <a:rPr lang="en-AU" dirty="0"/>
              <a:t>Load our previous data</a:t>
            </a:r>
          </a:p>
          <a:p>
            <a:endParaRPr lang="en-AU" dirty="0"/>
          </a:p>
          <a:p>
            <a:r>
              <a:rPr lang="en-AU" dirty="0"/>
              <a:t>[prompt: How do I load a csv or a parquet file into python as a pandas dataframe]</a:t>
            </a:r>
          </a:p>
          <a:p>
            <a:endParaRPr lang="en-AU" dirty="0"/>
          </a:p>
          <a:p>
            <a:endParaRPr lang="en-AU" dirty="0"/>
          </a:p>
          <a:p>
            <a:endParaRPr lang="en-AU" dirty="0"/>
          </a:p>
        </p:txBody>
      </p:sp>
    </p:spTree>
    <p:extLst>
      <p:ext uri="{BB962C8B-B14F-4D97-AF65-F5344CB8AC3E}">
        <p14:creationId xmlns:p14="http://schemas.microsoft.com/office/powerpoint/2010/main" val="319877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66889-7D40-3716-6A27-F9342221CF17}"/>
              </a:ext>
            </a:extLst>
          </p:cNvPr>
          <p:cNvSpPr>
            <a:spLocks noGrp="1"/>
          </p:cNvSpPr>
          <p:nvPr>
            <p:ph type="title"/>
          </p:nvPr>
        </p:nvSpPr>
        <p:spPr/>
        <p:txBody>
          <a:bodyPr/>
          <a:lstStyle/>
          <a:p>
            <a:r>
              <a:rPr lang="en-AU" dirty="0"/>
              <a:t>Join data</a:t>
            </a:r>
          </a:p>
        </p:txBody>
      </p:sp>
      <p:sp>
        <p:nvSpPr>
          <p:cNvPr id="3" name="Content Placeholder 2">
            <a:extLst>
              <a:ext uri="{FF2B5EF4-FFF2-40B4-BE49-F238E27FC236}">
                <a16:creationId xmlns:a16="http://schemas.microsoft.com/office/drawing/2014/main" id="{A4648979-9D59-51DF-CB5D-41FDAA26F5D2}"/>
              </a:ext>
            </a:extLst>
          </p:cNvPr>
          <p:cNvSpPr>
            <a:spLocks noGrp="1"/>
          </p:cNvSpPr>
          <p:nvPr>
            <p:ph idx="1"/>
          </p:nvPr>
        </p:nvSpPr>
        <p:spPr/>
        <p:txBody>
          <a:bodyPr/>
          <a:lstStyle/>
          <a:p>
            <a:r>
              <a:rPr lang="en-AU" dirty="0"/>
              <a:t>[prompt: I have two pandas </a:t>
            </a:r>
            <a:r>
              <a:rPr lang="en-AU" dirty="0" err="1"/>
              <a:t>dataframes</a:t>
            </a:r>
            <a:r>
              <a:rPr lang="en-AU" dirty="0"/>
              <a:t> I want to join. They have a common column “</a:t>
            </a:r>
            <a:r>
              <a:rPr lang="en-AU" dirty="0" err="1"/>
              <a:t>respondent_id</a:t>
            </a:r>
            <a:r>
              <a:rPr lang="en-AU" dirty="0"/>
              <a:t>” that I would like to join on]</a:t>
            </a:r>
          </a:p>
          <a:p>
            <a:endParaRPr lang="en-AU" dirty="0"/>
          </a:p>
        </p:txBody>
      </p:sp>
    </p:spTree>
    <p:extLst>
      <p:ext uri="{BB962C8B-B14F-4D97-AF65-F5344CB8AC3E}">
        <p14:creationId xmlns:p14="http://schemas.microsoft.com/office/powerpoint/2010/main" val="1645645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65E0D-74C6-2026-3D32-9E9A6B47C209}"/>
              </a:ext>
            </a:extLst>
          </p:cNvPr>
          <p:cNvSpPr>
            <a:spLocks noGrp="1"/>
          </p:cNvSpPr>
          <p:nvPr>
            <p:ph type="title"/>
          </p:nvPr>
        </p:nvSpPr>
        <p:spPr/>
        <p:txBody>
          <a:bodyPr/>
          <a:lstStyle/>
          <a:p>
            <a:r>
              <a:rPr lang="en-AU" dirty="0"/>
              <a:t>Process data</a:t>
            </a:r>
          </a:p>
        </p:txBody>
      </p:sp>
      <p:sp>
        <p:nvSpPr>
          <p:cNvPr id="3" name="Content Placeholder 2">
            <a:extLst>
              <a:ext uri="{FF2B5EF4-FFF2-40B4-BE49-F238E27FC236}">
                <a16:creationId xmlns:a16="http://schemas.microsoft.com/office/drawing/2014/main" id="{1227182E-50EE-DEA8-C473-33286670D826}"/>
              </a:ext>
            </a:extLst>
          </p:cNvPr>
          <p:cNvSpPr>
            <a:spLocks noGrp="1"/>
          </p:cNvSpPr>
          <p:nvPr>
            <p:ph idx="1"/>
          </p:nvPr>
        </p:nvSpPr>
        <p:spPr/>
        <p:txBody>
          <a:bodyPr>
            <a:normAutofit fontScale="92500" lnSpcReduction="10000"/>
          </a:bodyPr>
          <a:lstStyle/>
          <a:p>
            <a:r>
              <a:rPr lang="en-AU" dirty="0"/>
              <a:t>We may need to process the text data </a:t>
            </a:r>
          </a:p>
          <a:p>
            <a:pPr lvl="1"/>
            <a:r>
              <a:rPr lang="en-AU" dirty="0"/>
              <a:t>Strip whitespace (leading and trailing spaces)</a:t>
            </a:r>
          </a:p>
          <a:p>
            <a:pPr lvl="1"/>
            <a:r>
              <a:rPr lang="en-AU" dirty="0"/>
              <a:t>Strip numbers</a:t>
            </a:r>
          </a:p>
          <a:p>
            <a:pPr lvl="1"/>
            <a:r>
              <a:rPr lang="en-AU" dirty="0"/>
              <a:t>Strip punctuation</a:t>
            </a:r>
          </a:p>
          <a:p>
            <a:pPr lvl="1"/>
            <a:r>
              <a:rPr lang="en-AU" dirty="0"/>
              <a:t>All text to lower case</a:t>
            </a:r>
          </a:p>
          <a:p>
            <a:pPr lvl="1"/>
            <a:r>
              <a:rPr lang="en-AU" dirty="0"/>
              <a:t>Remove </a:t>
            </a:r>
            <a:r>
              <a:rPr lang="en-AU" dirty="0" err="1"/>
              <a:t>stopwords</a:t>
            </a:r>
            <a:endParaRPr lang="en-AU" dirty="0"/>
          </a:p>
          <a:p>
            <a:pPr lvl="1"/>
            <a:endParaRPr lang="en-AU" dirty="0"/>
          </a:p>
          <a:p>
            <a:r>
              <a:rPr lang="en-AU" dirty="0"/>
              <a:t>[prompt: I have some responses to a survey that are free text. I have the text in a column in a dataframe and each response is in a row of that column. Some of the responses are all in capital letters, how do I make the text all lower case, so the responses are all the same?]</a:t>
            </a:r>
          </a:p>
          <a:p>
            <a:r>
              <a:rPr lang="en-AU" dirty="0"/>
              <a:t>However, since we are using an LLM we probably don’t need to worry too much. These steps are more useful for traditional NLP</a:t>
            </a:r>
          </a:p>
        </p:txBody>
      </p:sp>
    </p:spTree>
    <p:extLst>
      <p:ext uri="{BB962C8B-B14F-4D97-AF65-F5344CB8AC3E}">
        <p14:creationId xmlns:p14="http://schemas.microsoft.com/office/powerpoint/2010/main" val="2744260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A486C-ACB2-FC4D-44AF-4CFDAA95CF1B}"/>
              </a:ext>
            </a:extLst>
          </p:cNvPr>
          <p:cNvSpPr>
            <a:spLocks noGrp="1"/>
          </p:cNvSpPr>
          <p:nvPr>
            <p:ph type="title"/>
          </p:nvPr>
        </p:nvSpPr>
        <p:spPr/>
        <p:txBody>
          <a:bodyPr/>
          <a:lstStyle/>
          <a:p>
            <a:r>
              <a:rPr lang="en-AU" dirty="0"/>
              <a:t>We are now going to use the AI</a:t>
            </a:r>
          </a:p>
        </p:txBody>
      </p:sp>
      <p:pic>
        <p:nvPicPr>
          <p:cNvPr id="4" name="Content Placeholder 3">
            <a:extLst>
              <a:ext uri="{FF2B5EF4-FFF2-40B4-BE49-F238E27FC236}">
                <a16:creationId xmlns:a16="http://schemas.microsoft.com/office/drawing/2014/main" id="{C0985052-71AE-AC12-BC51-1131FCA96FC2}"/>
              </a:ext>
            </a:extLst>
          </p:cNvPr>
          <p:cNvPicPr>
            <a:picLocks noGrp="1" noChangeAspect="1"/>
          </p:cNvPicPr>
          <p:nvPr>
            <p:ph idx="1"/>
          </p:nvPr>
        </p:nvPicPr>
        <p:blipFill>
          <a:blip r:embed="rId2"/>
          <a:stretch>
            <a:fillRect/>
          </a:stretch>
        </p:blipFill>
        <p:spPr>
          <a:xfrm>
            <a:off x="3836194" y="1363663"/>
            <a:ext cx="4519612" cy="4519612"/>
          </a:xfrm>
          <a:prstGeom prst="rect">
            <a:avLst/>
          </a:prstGeom>
        </p:spPr>
      </p:pic>
    </p:spTree>
    <p:extLst>
      <p:ext uri="{BB962C8B-B14F-4D97-AF65-F5344CB8AC3E}">
        <p14:creationId xmlns:p14="http://schemas.microsoft.com/office/powerpoint/2010/main" val="3621465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3F8A7-5FCE-1509-8C0D-82C82F445631}"/>
              </a:ext>
            </a:extLst>
          </p:cNvPr>
          <p:cNvSpPr>
            <a:spLocks noGrp="1"/>
          </p:cNvSpPr>
          <p:nvPr>
            <p:ph type="title"/>
          </p:nvPr>
        </p:nvSpPr>
        <p:spPr/>
        <p:txBody>
          <a:bodyPr/>
          <a:lstStyle/>
          <a:p>
            <a:r>
              <a:rPr lang="en-AU" dirty="0"/>
              <a:t>Context</a:t>
            </a:r>
          </a:p>
        </p:txBody>
      </p:sp>
      <p:sp>
        <p:nvSpPr>
          <p:cNvPr id="3" name="Content Placeholder 2">
            <a:extLst>
              <a:ext uri="{FF2B5EF4-FFF2-40B4-BE49-F238E27FC236}">
                <a16:creationId xmlns:a16="http://schemas.microsoft.com/office/drawing/2014/main" id="{6526E351-3F42-1CF4-8485-98E105199C69}"/>
              </a:ext>
            </a:extLst>
          </p:cNvPr>
          <p:cNvSpPr>
            <a:spLocks noGrp="1"/>
          </p:cNvSpPr>
          <p:nvPr>
            <p:ph idx="1"/>
          </p:nvPr>
        </p:nvSpPr>
        <p:spPr/>
        <p:txBody>
          <a:bodyPr/>
          <a:lstStyle/>
          <a:p>
            <a:r>
              <a:rPr lang="en-AU" dirty="0"/>
              <a:t>[prompt: what is “context” in AI chats and why is it important?]</a:t>
            </a:r>
          </a:p>
          <a:p>
            <a:endParaRPr lang="en-AU" dirty="0"/>
          </a:p>
          <a:p>
            <a:r>
              <a:rPr lang="en-AU" dirty="0"/>
              <a:t>[bonus prompt: what is Model Context Protocol and why you might want to think about it in the future for AI]</a:t>
            </a:r>
          </a:p>
        </p:txBody>
      </p:sp>
    </p:spTree>
    <p:extLst>
      <p:ext uri="{BB962C8B-B14F-4D97-AF65-F5344CB8AC3E}">
        <p14:creationId xmlns:p14="http://schemas.microsoft.com/office/powerpoint/2010/main" val="2207502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DCF15-523D-8B63-5F53-4DB631D49EA9}"/>
              </a:ext>
            </a:extLst>
          </p:cNvPr>
          <p:cNvSpPr>
            <a:spLocks noGrp="1"/>
          </p:cNvSpPr>
          <p:nvPr>
            <p:ph type="title"/>
          </p:nvPr>
        </p:nvSpPr>
        <p:spPr/>
        <p:txBody>
          <a:bodyPr/>
          <a:lstStyle/>
          <a:p>
            <a:r>
              <a:rPr lang="en-AU" dirty="0"/>
              <a:t>Google AI studio – prompt prototyping</a:t>
            </a:r>
          </a:p>
        </p:txBody>
      </p:sp>
      <p:sp>
        <p:nvSpPr>
          <p:cNvPr id="3" name="Content Placeholder 2">
            <a:extLst>
              <a:ext uri="{FF2B5EF4-FFF2-40B4-BE49-F238E27FC236}">
                <a16:creationId xmlns:a16="http://schemas.microsoft.com/office/drawing/2014/main" id="{2CC21B77-8566-8D0B-6A73-23A891DA1662}"/>
              </a:ext>
            </a:extLst>
          </p:cNvPr>
          <p:cNvSpPr>
            <a:spLocks noGrp="1"/>
          </p:cNvSpPr>
          <p:nvPr>
            <p:ph idx="1"/>
          </p:nvPr>
        </p:nvSpPr>
        <p:spPr/>
        <p:txBody>
          <a:bodyPr/>
          <a:lstStyle/>
          <a:p>
            <a:r>
              <a:rPr lang="en-AU" dirty="0"/>
              <a:t>Cut/paste a few cells, write a terse prompt</a:t>
            </a:r>
          </a:p>
          <a:p>
            <a:endParaRPr lang="en-AU" dirty="0"/>
          </a:p>
          <a:p>
            <a:r>
              <a:rPr lang="en-AU" dirty="0"/>
              <a:t>Review the answers given by the AI chat</a:t>
            </a:r>
          </a:p>
          <a:p>
            <a:endParaRPr lang="en-AU" dirty="0"/>
          </a:p>
          <a:p>
            <a:r>
              <a:rPr lang="en-AU" dirty="0"/>
              <a:t>Refine the prompt</a:t>
            </a:r>
          </a:p>
          <a:p>
            <a:endParaRPr lang="en-AU" dirty="0"/>
          </a:p>
          <a:p>
            <a:r>
              <a:rPr lang="en-AU" dirty="0"/>
              <a:t>Repeat….</a:t>
            </a:r>
          </a:p>
        </p:txBody>
      </p:sp>
    </p:spTree>
    <p:extLst>
      <p:ext uri="{BB962C8B-B14F-4D97-AF65-F5344CB8AC3E}">
        <p14:creationId xmlns:p14="http://schemas.microsoft.com/office/powerpoint/2010/main" val="1598898810"/>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8153A0EB-A798-4534-9949-D4F73ED6B525}" vid="{C00E0B3E-AF65-46CF-9C54-950CD6A5E960}"/>
    </a:ext>
  </a:extLst>
</a:theme>
</file>

<file path=docProps/app.xml><?xml version="1.0" encoding="utf-8"?>
<Properties xmlns="http://schemas.openxmlformats.org/officeDocument/2006/extended-properties" xmlns:vt="http://schemas.openxmlformats.org/officeDocument/2006/docPropsVTypes">
  <TotalTime>0</TotalTime>
  <Words>675</Words>
  <Application>Microsoft Office PowerPoint</Application>
  <PresentationFormat>Widescreen</PresentationFormat>
  <Paragraphs>81</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Theme1</vt:lpstr>
      <vt:lpstr>PowerPoint Presentation</vt:lpstr>
      <vt:lpstr>Ai studio </vt:lpstr>
      <vt:lpstr>API keys, SDKs and a Python API wrapper</vt:lpstr>
      <vt:lpstr>Load data</vt:lpstr>
      <vt:lpstr>Join data</vt:lpstr>
      <vt:lpstr>Process data</vt:lpstr>
      <vt:lpstr>We are now going to use the AI</vt:lpstr>
      <vt:lpstr>Context</vt:lpstr>
      <vt:lpstr>Google AI studio – prompt prototyping</vt:lpstr>
      <vt:lpstr>Making it work in code</vt:lpstr>
      <vt:lpstr>Read the Docs</vt:lpstr>
      <vt:lpstr>Getting the job done</vt:lpstr>
      <vt:lpstr>Write the prompt</vt:lpstr>
      <vt:lpstr>Get your API key</vt:lpstr>
      <vt:lpstr>Review</vt:lpstr>
      <vt:lpstr>Trust?</vt:lpstr>
      <vt:lpstr>Get the results </vt:lpstr>
      <vt:lpstr>Talking about AI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Robert Fleet</dc:creator>
  <cp:lastModifiedBy>Robert Fleet</cp:lastModifiedBy>
  <cp:revision>1</cp:revision>
  <dcterms:created xsi:type="dcterms:W3CDTF">2025-07-07T04:08:52Z</dcterms:created>
  <dcterms:modified xsi:type="dcterms:W3CDTF">2025-07-07T04:10:01Z</dcterms:modified>
</cp:coreProperties>
</file>

<file path=docProps/thumbnail.jpeg>
</file>